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5" Type="http://schemas.microsoft.com/office/2020/02/relationships/classificationlabels" Target="docMetadata/LabelInfo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310" r:id="rId5"/>
    <p:sldId id="309" r:id="rId6"/>
    <p:sldId id="306" r:id="rId7"/>
    <p:sldId id="312" r:id="rId8"/>
    <p:sldId id="314" r:id="rId9"/>
    <p:sldId id="305" r:id="rId10"/>
    <p:sldId id="303" r:id="rId11"/>
    <p:sldId id="315" r:id="rId12"/>
    <p:sldId id="302" r:id="rId13"/>
    <p:sldId id="299" r:id="rId14"/>
    <p:sldId id="300" r:id="rId15"/>
    <p:sldId id="29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BD3CAEE2-7633-2857-04D4-52197524C385}" name="Casey Kemp" initials="CK" userId="0ab8994dda10a3f4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sey Kemp" initials="CK" lastIdx="3" clrIdx="0">
    <p:extLst>
      <p:ext uri="{19B8F6BF-5375-455C-9EA6-DF929625EA0E}">
        <p15:presenceInfo xmlns:p15="http://schemas.microsoft.com/office/powerpoint/2012/main" userId="0ab8994dda10a3f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E8EC"/>
    <a:srgbClr val="F5FAE8"/>
    <a:srgbClr val="4769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0D1764-4657-4ED6-B6B4-16AE759B7A73}" v="659" dt="2024-09-20T18:53:45.824"/>
  </p1510:revLst>
</p1510:revInfo>
</file>

<file path=ppt/tableStyles.xml><?xml version="1.0" encoding="utf-8"?>
<a:tblStyleLst xmlns:a="http://schemas.openxmlformats.org/drawingml/2006/main" def="{9DCAF9ED-07DC-4A11-8D7F-57B35C25682E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262" autoAdjust="0"/>
  </p:normalViewPr>
  <p:slideViewPr>
    <p:cSldViewPr snapToGrid="0">
      <p:cViewPr varScale="1">
        <p:scale>
          <a:sx n="89" d="100"/>
          <a:sy n="89" d="100"/>
        </p:scale>
        <p:origin x="135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slide" Target="slides/slide9.xml" /><Relationship Id="rId18" Type="http://schemas.openxmlformats.org/officeDocument/2006/relationships/handoutMaster" Target="handoutMasters/handoutMaster1.xml" /><Relationship Id="rId26" Type="http://schemas.microsoft.com/office/2018/10/relationships/authors" Target="authors.xml" /><Relationship Id="rId3" Type="http://schemas.openxmlformats.org/officeDocument/2006/relationships/customXml" Target="../customXml/item3.xml" /><Relationship Id="rId21" Type="http://schemas.openxmlformats.org/officeDocument/2006/relationships/viewProps" Target="viewProps.xml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notesMaster" Target="notesMasters/notesMaster1.xml" /><Relationship Id="rId25" Type="http://schemas.microsoft.com/office/2015/10/relationships/revisionInfo" Target="revisionInfo.xml" /><Relationship Id="rId2" Type="http://schemas.openxmlformats.org/officeDocument/2006/relationships/customXml" Target="../customXml/item2.xml" /><Relationship Id="rId16" Type="http://schemas.openxmlformats.org/officeDocument/2006/relationships/slide" Target="slides/slide12.xml" /><Relationship Id="rId20" Type="http://schemas.openxmlformats.org/officeDocument/2006/relationships/presProps" Target="presProps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24" Type="http://schemas.microsoft.com/office/2016/11/relationships/changesInfo" Target="changesInfos/changesInfo1.xml" /><Relationship Id="rId5" Type="http://schemas.openxmlformats.org/officeDocument/2006/relationships/slide" Target="slides/slide1.xml" /><Relationship Id="rId15" Type="http://schemas.openxmlformats.org/officeDocument/2006/relationships/slide" Target="slides/slide11.xml" /><Relationship Id="rId23" Type="http://schemas.openxmlformats.org/officeDocument/2006/relationships/tableStyles" Target="tableStyles.xml" /><Relationship Id="rId10" Type="http://schemas.openxmlformats.org/officeDocument/2006/relationships/slide" Target="slides/slide6.xml" /><Relationship Id="rId19" Type="http://schemas.openxmlformats.org/officeDocument/2006/relationships/commentAuthors" Target="commentAuthors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slide" Target="slides/slide10.xml" /><Relationship Id="rId22" Type="http://schemas.openxmlformats.org/officeDocument/2006/relationships/theme" Target="theme/theme1.xml" 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sey Kemp" userId="0ab8994dda10a3f4" providerId="LiveId" clId="{860D1764-4657-4ED6-B6B4-16AE759B7A73}"/>
    <pc:docChg chg="undo custSel addSld delSld modSld sldOrd">
      <pc:chgData name="Casey Kemp" userId="0ab8994dda10a3f4" providerId="LiveId" clId="{860D1764-4657-4ED6-B6B4-16AE759B7A73}" dt="2024-09-20T18:57:06.787" v="2013" actId="20577"/>
      <pc:docMkLst>
        <pc:docMk/>
      </pc:docMkLst>
      <pc:sldChg chg="modSp mod">
        <pc:chgData name="Casey Kemp" userId="0ab8994dda10a3f4" providerId="LiveId" clId="{860D1764-4657-4ED6-B6B4-16AE759B7A73}" dt="2024-09-20T18:55:36.591" v="1939" actId="14100"/>
        <pc:sldMkLst>
          <pc:docMk/>
          <pc:sldMk cId="2990327930" sldId="299"/>
        </pc:sldMkLst>
        <pc:graphicFrameChg chg="mod modGraphic">
          <ac:chgData name="Casey Kemp" userId="0ab8994dda10a3f4" providerId="LiveId" clId="{860D1764-4657-4ED6-B6B4-16AE759B7A73}" dt="2024-09-20T18:55:36.591" v="1939" actId="14100"/>
          <ac:graphicFrameMkLst>
            <pc:docMk/>
            <pc:sldMk cId="2990327930" sldId="299"/>
            <ac:graphicFrameMk id="6" creationId="{7D1B68FE-CBA2-9F63-55B7-759E188CFE03}"/>
          </ac:graphicFrameMkLst>
        </pc:graphicFrameChg>
      </pc:sldChg>
      <pc:sldChg chg="modSp mod">
        <pc:chgData name="Casey Kemp" userId="0ab8994dda10a3f4" providerId="LiveId" clId="{860D1764-4657-4ED6-B6B4-16AE759B7A73}" dt="2024-09-20T18:57:06.787" v="2013" actId="20577"/>
        <pc:sldMkLst>
          <pc:docMk/>
          <pc:sldMk cId="1884517732" sldId="300"/>
        </pc:sldMkLst>
        <pc:spChg chg="mod">
          <ac:chgData name="Casey Kemp" userId="0ab8994dda10a3f4" providerId="LiveId" clId="{860D1764-4657-4ED6-B6B4-16AE759B7A73}" dt="2024-09-20T18:56:55.780" v="1984" actId="20577"/>
          <ac:spMkLst>
            <pc:docMk/>
            <pc:sldMk cId="1884517732" sldId="300"/>
            <ac:spMk id="4" creationId="{FBF65D99-0595-C540-D5F1-1689F4F26744}"/>
          </ac:spMkLst>
        </pc:spChg>
        <pc:spChg chg="mod">
          <ac:chgData name="Casey Kemp" userId="0ab8994dda10a3f4" providerId="LiveId" clId="{860D1764-4657-4ED6-B6B4-16AE759B7A73}" dt="2024-09-20T18:57:06.787" v="2013" actId="20577"/>
          <ac:spMkLst>
            <pc:docMk/>
            <pc:sldMk cId="1884517732" sldId="300"/>
            <ac:spMk id="8" creationId="{1944C2A3-12E7-A6E7-1D8A-9A1EC6331F24}"/>
          </ac:spMkLst>
        </pc:spChg>
      </pc:sldChg>
      <pc:sldChg chg="del">
        <pc:chgData name="Casey Kemp" userId="0ab8994dda10a3f4" providerId="LiveId" clId="{860D1764-4657-4ED6-B6B4-16AE759B7A73}" dt="2024-09-20T18:45:34.053" v="1277" actId="2696"/>
        <pc:sldMkLst>
          <pc:docMk/>
          <pc:sldMk cId="3090091145" sldId="301"/>
        </pc:sldMkLst>
      </pc:sldChg>
      <pc:sldChg chg="delSp modSp mod modNotesTx">
        <pc:chgData name="Casey Kemp" userId="0ab8994dda10a3f4" providerId="LiveId" clId="{860D1764-4657-4ED6-B6B4-16AE759B7A73}" dt="2024-09-20T18:56:17.534" v="1964" actId="20577"/>
        <pc:sldMkLst>
          <pc:docMk/>
          <pc:sldMk cId="1070158568" sldId="302"/>
        </pc:sldMkLst>
        <pc:spChg chg="mod">
          <ac:chgData name="Casey Kemp" userId="0ab8994dda10a3f4" providerId="LiveId" clId="{860D1764-4657-4ED6-B6B4-16AE759B7A73}" dt="2024-09-20T18:56:17.534" v="1964" actId="20577"/>
          <ac:spMkLst>
            <pc:docMk/>
            <pc:sldMk cId="1070158568" sldId="302"/>
            <ac:spMk id="3" creationId="{CC5C1FF7-E6FD-96EB-D1C1-28C27C8CE69D}"/>
          </ac:spMkLst>
        </pc:spChg>
        <pc:spChg chg="del mod">
          <ac:chgData name="Casey Kemp" userId="0ab8994dda10a3f4" providerId="LiveId" clId="{860D1764-4657-4ED6-B6B4-16AE759B7A73}" dt="2024-09-20T18:47:28.345" v="1370" actId="478"/>
          <ac:spMkLst>
            <pc:docMk/>
            <pc:sldMk cId="1070158568" sldId="302"/>
            <ac:spMk id="7" creationId="{91C52C13-996F-4CF8-BBA5-F6CC233475A7}"/>
          </ac:spMkLst>
        </pc:spChg>
        <pc:spChg chg="mod">
          <ac:chgData name="Casey Kemp" userId="0ab8994dda10a3f4" providerId="LiveId" clId="{860D1764-4657-4ED6-B6B4-16AE759B7A73}" dt="2024-09-20T18:50:31.268" v="1538" actId="20577"/>
          <ac:spMkLst>
            <pc:docMk/>
            <pc:sldMk cId="1070158568" sldId="302"/>
            <ac:spMk id="25" creationId="{D353609C-AFD0-2BF5-05CC-2430B957436F}"/>
          </ac:spMkLst>
        </pc:spChg>
      </pc:sldChg>
      <pc:sldChg chg="addSp delSp modSp mod modClrScheme chgLayout modNotesTx">
        <pc:chgData name="Casey Kemp" userId="0ab8994dda10a3f4" providerId="LiveId" clId="{860D1764-4657-4ED6-B6B4-16AE759B7A73}" dt="2024-09-20T18:40:55.177" v="763" actId="6549"/>
        <pc:sldMkLst>
          <pc:docMk/>
          <pc:sldMk cId="3299512980" sldId="303"/>
        </pc:sldMkLst>
        <pc:spChg chg="mod ord">
          <ac:chgData name="Casey Kemp" userId="0ab8994dda10a3f4" providerId="LiveId" clId="{860D1764-4657-4ED6-B6B4-16AE759B7A73}" dt="2024-09-20T18:40:43.324" v="758" actId="700"/>
          <ac:spMkLst>
            <pc:docMk/>
            <pc:sldMk cId="3299512980" sldId="303"/>
            <ac:spMk id="2" creationId="{5B347400-F1A2-FAFC-8A83-9280B6C44D15}"/>
          </ac:spMkLst>
        </pc:spChg>
        <pc:spChg chg="add del mod ord">
          <ac:chgData name="Casey Kemp" userId="0ab8994dda10a3f4" providerId="LiveId" clId="{860D1764-4657-4ED6-B6B4-16AE759B7A73}" dt="2024-09-20T18:40:43.324" v="758" actId="700"/>
          <ac:spMkLst>
            <pc:docMk/>
            <pc:sldMk cId="3299512980" sldId="303"/>
            <ac:spMk id="4" creationId="{94772EB8-631C-C44D-EE99-73B33A6924D3}"/>
          </ac:spMkLst>
        </pc:spChg>
        <pc:spChg chg="mod ord">
          <ac:chgData name="Casey Kemp" userId="0ab8994dda10a3f4" providerId="LiveId" clId="{860D1764-4657-4ED6-B6B4-16AE759B7A73}" dt="2024-09-20T18:40:47.512" v="762" actId="20577"/>
          <ac:spMkLst>
            <pc:docMk/>
            <pc:sldMk cId="3299512980" sldId="303"/>
            <ac:spMk id="6" creationId="{1A6EA623-FC3F-8EBD-1C1B-072A21C29610}"/>
          </ac:spMkLst>
        </pc:spChg>
        <pc:spChg chg="del">
          <ac:chgData name="Casey Kemp" userId="0ab8994dda10a3f4" providerId="LiveId" clId="{860D1764-4657-4ED6-B6B4-16AE759B7A73}" dt="2024-09-20T18:40:27.299" v="755" actId="478"/>
          <ac:spMkLst>
            <pc:docMk/>
            <pc:sldMk cId="3299512980" sldId="303"/>
            <ac:spMk id="7" creationId="{84BA4F5C-B74F-2580-2C17-9931DAB91933}"/>
          </ac:spMkLst>
        </pc:spChg>
        <pc:spChg chg="add del mod ord">
          <ac:chgData name="Casey Kemp" userId="0ab8994dda10a3f4" providerId="LiveId" clId="{860D1764-4657-4ED6-B6B4-16AE759B7A73}" dt="2024-09-20T18:40:43.324" v="758" actId="700"/>
          <ac:spMkLst>
            <pc:docMk/>
            <pc:sldMk cId="3299512980" sldId="303"/>
            <ac:spMk id="8" creationId="{33BFC420-4B12-E733-A5C9-188557AE4A92}"/>
          </ac:spMkLst>
        </pc:spChg>
        <pc:spChg chg="add mod ord">
          <ac:chgData name="Casey Kemp" userId="0ab8994dda10a3f4" providerId="LiveId" clId="{860D1764-4657-4ED6-B6B4-16AE759B7A73}" dt="2024-09-20T18:40:43.324" v="758" actId="700"/>
          <ac:spMkLst>
            <pc:docMk/>
            <pc:sldMk cId="3299512980" sldId="303"/>
            <ac:spMk id="9" creationId="{EE6A5986-2D05-1D8E-F83C-4E4DD4C1E170}"/>
          </ac:spMkLst>
        </pc:spChg>
        <pc:spChg chg="add mod ord">
          <ac:chgData name="Casey Kemp" userId="0ab8994dda10a3f4" providerId="LiveId" clId="{860D1764-4657-4ED6-B6B4-16AE759B7A73}" dt="2024-09-20T18:40:43.324" v="758" actId="700"/>
          <ac:spMkLst>
            <pc:docMk/>
            <pc:sldMk cId="3299512980" sldId="303"/>
            <ac:spMk id="10" creationId="{E441B234-1886-0A3D-AEBD-68BFECA39BBB}"/>
          </ac:spMkLst>
        </pc:spChg>
        <pc:spChg chg="add mod ord">
          <ac:chgData name="Casey Kemp" userId="0ab8994dda10a3f4" providerId="LiveId" clId="{860D1764-4657-4ED6-B6B4-16AE759B7A73}" dt="2024-09-20T18:40:43.324" v="758" actId="700"/>
          <ac:spMkLst>
            <pc:docMk/>
            <pc:sldMk cId="3299512980" sldId="303"/>
            <ac:spMk id="11" creationId="{24055CD2-6649-ABA2-BEFF-E8692C541761}"/>
          </ac:spMkLst>
        </pc:spChg>
        <pc:spChg chg="del mod">
          <ac:chgData name="Casey Kemp" userId="0ab8994dda10a3f4" providerId="LiveId" clId="{860D1764-4657-4ED6-B6B4-16AE759B7A73}" dt="2024-09-20T18:40:31.343" v="757" actId="478"/>
          <ac:spMkLst>
            <pc:docMk/>
            <pc:sldMk cId="3299512980" sldId="303"/>
            <ac:spMk id="12" creationId="{8861FF45-BE19-75F7-FDF6-3CF0D85A8F09}"/>
          </ac:spMkLst>
        </pc:spChg>
      </pc:sldChg>
      <pc:sldChg chg="modSp mod modNotesTx">
        <pc:chgData name="Casey Kemp" userId="0ab8994dda10a3f4" providerId="LiveId" clId="{860D1764-4657-4ED6-B6B4-16AE759B7A73}" dt="2024-09-20T18:54:16.207" v="1880" actId="14100"/>
        <pc:sldMkLst>
          <pc:docMk/>
          <pc:sldMk cId="2012878247" sldId="305"/>
        </pc:sldMkLst>
        <pc:graphicFrameChg chg="mod modGraphic">
          <ac:chgData name="Casey Kemp" userId="0ab8994dda10a3f4" providerId="LiveId" clId="{860D1764-4657-4ED6-B6B4-16AE759B7A73}" dt="2024-09-20T18:54:16.207" v="1880" actId="14100"/>
          <ac:graphicFrameMkLst>
            <pc:docMk/>
            <pc:sldMk cId="2012878247" sldId="305"/>
            <ac:graphicFrameMk id="7" creationId="{924E2167-2042-9104-73D2-AACA74AB6E3A}"/>
          </ac:graphicFrameMkLst>
        </pc:graphicFrameChg>
      </pc:sldChg>
      <pc:sldChg chg="delSp modSp mod ord modNotesTx">
        <pc:chgData name="Casey Kemp" userId="0ab8994dda10a3f4" providerId="LiveId" clId="{860D1764-4657-4ED6-B6B4-16AE759B7A73}" dt="2024-09-20T18:40:10.093" v="754"/>
        <pc:sldMkLst>
          <pc:docMk/>
          <pc:sldMk cId="1981909512" sldId="314"/>
        </pc:sldMkLst>
        <pc:spChg chg="mod">
          <ac:chgData name="Casey Kemp" userId="0ab8994dda10a3f4" providerId="LiveId" clId="{860D1764-4657-4ED6-B6B4-16AE759B7A73}" dt="2024-09-20T18:12:25.210" v="20" actId="20577"/>
          <ac:spMkLst>
            <pc:docMk/>
            <pc:sldMk cId="1981909512" sldId="314"/>
            <ac:spMk id="2" creationId="{D0A0BA3D-9921-C7FC-BC8D-5FC0FFA61E80}"/>
          </ac:spMkLst>
        </pc:spChg>
        <pc:spChg chg="mod">
          <ac:chgData name="Casey Kemp" userId="0ab8994dda10a3f4" providerId="LiveId" clId="{860D1764-4657-4ED6-B6B4-16AE759B7A73}" dt="2024-09-20T18:12:53.543" v="49" actId="20577"/>
          <ac:spMkLst>
            <pc:docMk/>
            <pc:sldMk cId="1981909512" sldId="314"/>
            <ac:spMk id="3" creationId="{CAB8F816-C187-FD27-3E4F-AB0BC032010B}"/>
          </ac:spMkLst>
        </pc:spChg>
        <pc:spChg chg="mod">
          <ac:chgData name="Casey Kemp" userId="0ab8994dda10a3f4" providerId="LiveId" clId="{860D1764-4657-4ED6-B6B4-16AE759B7A73}" dt="2024-09-20T18:12:49.785" v="39" actId="20577"/>
          <ac:spMkLst>
            <pc:docMk/>
            <pc:sldMk cId="1981909512" sldId="314"/>
            <ac:spMk id="4" creationId="{1399A34E-6529-A0C2-1EEE-44E5D83178AC}"/>
          </ac:spMkLst>
        </pc:spChg>
        <pc:spChg chg="mod">
          <ac:chgData name="Casey Kemp" userId="0ab8994dda10a3f4" providerId="LiveId" clId="{860D1764-4657-4ED6-B6B4-16AE759B7A73}" dt="2024-09-20T18:12:29.160" v="21" actId="6549"/>
          <ac:spMkLst>
            <pc:docMk/>
            <pc:sldMk cId="1981909512" sldId="314"/>
            <ac:spMk id="5" creationId="{1F4B294B-3C01-ED06-AA96-7FF46F3D2A94}"/>
          </ac:spMkLst>
        </pc:spChg>
        <pc:spChg chg="del">
          <ac:chgData name="Casey Kemp" userId="0ab8994dda10a3f4" providerId="LiveId" clId="{860D1764-4657-4ED6-B6B4-16AE759B7A73}" dt="2024-09-20T18:12:30.996" v="22" actId="478"/>
          <ac:spMkLst>
            <pc:docMk/>
            <pc:sldMk cId="1981909512" sldId="314"/>
            <ac:spMk id="7" creationId="{A896134A-26EC-4B28-4101-656B85DE76C9}"/>
          </ac:spMkLst>
        </pc:spChg>
        <pc:spChg chg="mod">
          <ac:chgData name="Casey Kemp" userId="0ab8994dda10a3f4" providerId="LiveId" clId="{860D1764-4657-4ED6-B6B4-16AE759B7A73}" dt="2024-09-20T18:13:00.053" v="61" actId="20577"/>
          <ac:spMkLst>
            <pc:docMk/>
            <pc:sldMk cId="1981909512" sldId="314"/>
            <ac:spMk id="8" creationId="{283346F2-114E-787D-829E-80270C152577}"/>
          </ac:spMkLst>
        </pc:spChg>
        <pc:spChg chg="mod">
          <ac:chgData name="Casey Kemp" userId="0ab8994dda10a3f4" providerId="LiveId" clId="{860D1764-4657-4ED6-B6B4-16AE759B7A73}" dt="2024-09-20T18:13:03.980" v="71" actId="20577"/>
          <ac:spMkLst>
            <pc:docMk/>
            <pc:sldMk cId="1981909512" sldId="314"/>
            <ac:spMk id="9" creationId="{ACFC9E98-48AF-6A1C-00D1-347C6E907AF5}"/>
          </ac:spMkLst>
        </pc:spChg>
        <pc:spChg chg="del mod">
          <ac:chgData name="Casey Kemp" userId="0ab8994dda10a3f4" providerId="LiveId" clId="{860D1764-4657-4ED6-B6B4-16AE759B7A73}" dt="2024-09-20T18:12:34.633" v="28"/>
          <ac:spMkLst>
            <pc:docMk/>
            <pc:sldMk cId="1981909512" sldId="314"/>
            <ac:spMk id="11" creationId="{80E3CA60-2EA5-12B0-1E04-85991421FFE1}"/>
          </ac:spMkLst>
        </pc:spChg>
        <pc:spChg chg="del mod">
          <ac:chgData name="Casey Kemp" userId="0ab8994dda10a3f4" providerId="LiveId" clId="{860D1764-4657-4ED6-B6B4-16AE759B7A73}" dt="2024-09-20T18:12:34.632" v="26" actId="478"/>
          <ac:spMkLst>
            <pc:docMk/>
            <pc:sldMk cId="1981909512" sldId="314"/>
            <ac:spMk id="15" creationId="{E3D2B1B9-AEB8-29EE-7D40-1D5258374E48}"/>
          </ac:spMkLst>
        </pc:spChg>
        <pc:spChg chg="del">
          <ac:chgData name="Casey Kemp" userId="0ab8994dda10a3f4" providerId="LiveId" clId="{860D1764-4657-4ED6-B6B4-16AE759B7A73}" dt="2024-09-20T18:12:38.264" v="29" actId="478"/>
          <ac:spMkLst>
            <pc:docMk/>
            <pc:sldMk cId="1981909512" sldId="314"/>
            <ac:spMk id="16" creationId="{3271A872-3960-1216-B58F-F8FCDF18990B}"/>
          </ac:spMkLst>
        </pc:spChg>
        <pc:cxnChg chg="del">
          <ac:chgData name="Casey Kemp" userId="0ab8994dda10a3f4" providerId="LiveId" clId="{860D1764-4657-4ED6-B6B4-16AE759B7A73}" dt="2024-09-20T18:12:31.930" v="23" actId="478"/>
          <ac:cxnSpMkLst>
            <pc:docMk/>
            <pc:sldMk cId="1981909512" sldId="314"/>
            <ac:cxnSpMk id="18" creationId="{7DCAA9F3-9215-1036-96FB-40CCF0904168}"/>
          </ac:cxnSpMkLst>
        </pc:cxnChg>
      </pc:sldChg>
      <pc:sldChg chg="addSp delSp modSp add mod ord modNotesTx">
        <pc:chgData name="Casey Kemp" userId="0ab8994dda10a3f4" providerId="LiveId" clId="{860D1764-4657-4ED6-B6B4-16AE759B7A73}" dt="2024-09-20T18:45:22.775" v="1276" actId="478"/>
        <pc:sldMkLst>
          <pc:docMk/>
          <pc:sldMk cId="422701337" sldId="315"/>
        </pc:sldMkLst>
        <pc:spChg chg="del">
          <ac:chgData name="Casey Kemp" userId="0ab8994dda10a3f4" providerId="LiveId" clId="{860D1764-4657-4ED6-B6B4-16AE759B7A73}" dt="2024-09-20T18:45:22.775" v="1276" actId="478"/>
          <ac:spMkLst>
            <pc:docMk/>
            <pc:sldMk cId="422701337" sldId="315"/>
            <ac:spMk id="3" creationId="{6E4EB40F-9A44-DA81-508F-3B726CEC78AD}"/>
          </ac:spMkLst>
        </pc:spChg>
        <pc:spChg chg="add mod">
          <ac:chgData name="Casey Kemp" userId="0ab8994dda10a3f4" providerId="LiveId" clId="{860D1764-4657-4ED6-B6B4-16AE759B7A73}" dt="2024-09-20T18:41:19.858" v="791" actId="478"/>
          <ac:spMkLst>
            <pc:docMk/>
            <pc:sldMk cId="422701337" sldId="315"/>
            <ac:spMk id="5" creationId="{9D51D546-5251-9EC9-B2FD-0B9827502E62}"/>
          </ac:spMkLst>
        </pc:spChg>
        <pc:spChg chg="mod">
          <ac:chgData name="Casey Kemp" userId="0ab8994dda10a3f4" providerId="LiveId" clId="{860D1764-4657-4ED6-B6B4-16AE759B7A73}" dt="2024-09-20T18:45:01.335" v="1274" actId="20577"/>
          <ac:spMkLst>
            <pc:docMk/>
            <pc:sldMk cId="422701337" sldId="315"/>
            <ac:spMk id="13" creationId="{454B2DBC-09D1-EB43-6CB5-409655E7904A}"/>
          </ac:spMkLst>
        </pc:spChg>
        <pc:spChg chg="del">
          <ac:chgData name="Casey Kemp" userId="0ab8994dda10a3f4" providerId="LiveId" clId="{860D1764-4657-4ED6-B6B4-16AE759B7A73}" dt="2024-09-20T18:41:19.858" v="791" actId="478"/>
          <ac:spMkLst>
            <pc:docMk/>
            <pc:sldMk cId="422701337" sldId="315"/>
            <ac:spMk id="21" creationId="{049D9BA1-EC7F-6880-70CD-B2D683881097}"/>
          </ac:spMkLst>
        </pc:spChg>
        <pc:graphicFrameChg chg="modGraphic">
          <ac:chgData name="Casey Kemp" userId="0ab8994dda10a3f4" providerId="LiveId" clId="{860D1764-4657-4ED6-B6B4-16AE759B7A73}" dt="2024-09-20T18:44:45.177" v="1256" actId="20577"/>
          <ac:graphicFrameMkLst>
            <pc:docMk/>
            <pc:sldMk cId="422701337" sldId="315"/>
            <ac:graphicFrameMk id="6" creationId="{BCC98EAA-4C6E-9974-AB21-E955BE34DF52}"/>
          </ac:graphicFrameMkLst>
        </pc:graphicFrame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9-20T18:56:23.250" idx="1">
    <p:pos x="4357" y="1177"/>
    <p:text>x5</p:text>
    <p:extLst>
      <p:ext uri="{C676402C-5697-4E1C-873F-D02D1690AC5C}">
        <p15:threadingInfo xmlns:p15="http://schemas.microsoft.com/office/powerpoint/2012/main" timeZoneBias="240"/>
      </p:ext>
    </p:extLst>
  </p:cm>
  <p:cm authorId="1" dt="2024-09-20T18:56:34.147" idx="2">
    <p:pos x="4523" y="2287"/>
    <p:text>kia telluride</p:text>
    <p:extLst>
      <p:ext uri="{C676402C-5697-4E1C-873F-D02D1690AC5C}">
        <p15:threadingInfo xmlns:p15="http://schemas.microsoft.com/office/powerpoint/2012/main" timeZoneBias="240"/>
      </p:ext>
    </p:extLst>
  </p:cm>
  <p:cm authorId="1" dt="2024-09-20T18:56:49.618" idx="3">
    <p:pos x="4463" y="2865"/>
    <p:text>mercedes suv</p:text>
    <p:extLst>
      <p:ext uri="{C676402C-5697-4E1C-873F-D02D1690AC5C}">
        <p15:threadingInfo xmlns:p15="http://schemas.microsoft.com/office/powerpoint/2012/main" timeZoneBias="240"/>
      </p:ext>
    </p:extLst>
  </p:cm>
</p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 /><Relationship Id="rId13" Type="http://schemas.openxmlformats.org/officeDocument/2006/relationships/image" Target="../media/image20.png" /><Relationship Id="rId3" Type="http://schemas.openxmlformats.org/officeDocument/2006/relationships/image" Target="../media/image10.png" /><Relationship Id="rId7" Type="http://schemas.openxmlformats.org/officeDocument/2006/relationships/image" Target="../media/image14.png" /><Relationship Id="rId12" Type="http://schemas.openxmlformats.org/officeDocument/2006/relationships/image" Target="../media/image19.svg" /><Relationship Id="rId2" Type="http://schemas.openxmlformats.org/officeDocument/2006/relationships/image" Target="../media/image9.svg" /><Relationship Id="rId16" Type="http://schemas.openxmlformats.org/officeDocument/2006/relationships/image" Target="../media/image23.svg" /><Relationship Id="rId1" Type="http://schemas.openxmlformats.org/officeDocument/2006/relationships/image" Target="../media/image8.png" /><Relationship Id="rId6" Type="http://schemas.openxmlformats.org/officeDocument/2006/relationships/image" Target="../media/image13.svg" /><Relationship Id="rId11" Type="http://schemas.openxmlformats.org/officeDocument/2006/relationships/image" Target="../media/image18.png" /><Relationship Id="rId5" Type="http://schemas.openxmlformats.org/officeDocument/2006/relationships/image" Target="../media/image12.png" /><Relationship Id="rId15" Type="http://schemas.openxmlformats.org/officeDocument/2006/relationships/image" Target="../media/image22.png" /><Relationship Id="rId10" Type="http://schemas.openxmlformats.org/officeDocument/2006/relationships/image" Target="../media/image17.svg" /><Relationship Id="rId4" Type="http://schemas.openxmlformats.org/officeDocument/2006/relationships/image" Target="../media/image11.svg" /><Relationship Id="rId9" Type="http://schemas.openxmlformats.org/officeDocument/2006/relationships/image" Target="../media/image16.png" /><Relationship Id="rId14" Type="http://schemas.openxmlformats.org/officeDocument/2006/relationships/image" Target="../media/image21.svg" 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 /><Relationship Id="rId13" Type="http://schemas.openxmlformats.org/officeDocument/2006/relationships/image" Target="../media/image20.png" /><Relationship Id="rId3" Type="http://schemas.openxmlformats.org/officeDocument/2006/relationships/image" Target="../media/image10.png" /><Relationship Id="rId7" Type="http://schemas.openxmlformats.org/officeDocument/2006/relationships/image" Target="../media/image14.png" /><Relationship Id="rId12" Type="http://schemas.openxmlformats.org/officeDocument/2006/relationships/image" Target="../media/image19.svg" /><Relationship Id="rId2" Type="http://schemas.openxmlformats.org/officeDocument/2006/relationships/image" Target="../media/image9.svg" /><Relationship Id="rId16" Type="http://schemas.openxmlformats.org/officeDocument/2006/relationships/image" Target="../media/image23.svg" /><Relationship Id="rId1" Type="http://schemas.openxmlformats.org/officeDocument/2006/relationships/image" Target="../media/image8.png" /><Relationship Id="rId6" Type="http://schemas.openxmlformats.org/officeDocument/2006/relationships/image" Target="../media/image13.svg" /><Relationship Id="rId11" Type="http://schemas.openxmlformats.org/officeDocument/2006/relationships/image" Target="../media/image18.png" /><Relationship Id="rId5" Type="http://schemas.openxmlformats.org/officeDocument/2006/relationships/image" Target="../media/image12.png" /><Relationship Id="rId15" Type="http://schemas.openxmlformats.org/officeDocument/2006/relationships/image" Target="../media/image22.png" /><Relationship Id="rId10" Type="http://schemas.openxmlformats.org/officeDocument/2006/relationships/image" Target="../media/image17.svg" /><Relationship Id="rId4" Type="http://schemas.openxmlformats.org/officeDocument/2006/relationships/image" Target="../media/image11.svg" /><Relationship Id="rId9" Type="http://schemas.openxmlformats.org/officeDocument/2006/relationships/image" Target="../media/image16.png" /><Relationship Id="rId14" Type="http://schemas.openxmlformats.org/officeDocument/2006/relationships/image" Target="../media/image21.svg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675CF8-1889-480B-AB01-5FFC3512333E}" type="doc">
      <dgm:prSet loTypeId="urn:microsoft.com/office/officeart/2005/8/layout/h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32621D7-D1A8-4CD8-9547-A934AFD0EC3B}">
      <dgm:prSet phldrT="[Text]"/>
      <dgm:spPr/>
      <dgm:t>
        <a:bodyPr/>
        <a:lstStyle/>
        <a:p>
          <a:r>
            <a:rPr lang="en-US" dirty="0"/>
            <a:t>Friday</a:t>
          </a:r>
        </a:p>
      </dgm:t>
    </dgm:pt>
    <dgm:pt modelId="{1F223458-F090-4009-8899-64B5B508DC8A}" type="parTrans" cxnId="{57A6EC4E-6351-47E1-9932-7D3650303A19}">
      <dgm:prSet/>
      <dgm:spPr/>
      <dgm:t>
        <a:bodyPr/>
        <a:lstStyle/>
        <a:p>
          <a:endParaRPr lang="en-US"/>
        </a:p>
      </dgm:t>
    </dgm:pt>
    <dgm:pt modelId="{CD26D338-FD56-42EF-A3A6-7D3F2542DF61}" type="sibTrans" cxnId="{57A6EC4E-6351-47E1-9932-7D3650303A19}">
      <dgm:prSet/>
      <dgm:spPr/>
      <dgm:t>
        <a:bodyPr/>
        <a:lstStyle/>
        <a:p>
          <a:endParaRPr lang="en-US"/>
        </a:p>
      </dgm:t>
    </dgm:pt>
    <dgm:pt modelId="{40F3FEA8-E5B6-40E5-9010-E214E2026635}">
      <dgm:prSet phldrT="[Text]" custT="1"/>
      <dgm:spPr/>
      <dgm:t>
        <a:bodyPr/>
        <a:lstStyle/>
        <a:p>
          <a:r>
            <a:rPr lang="en-US" sz="1100" dirty="0"/>
            <a:t>Check-in</a:t>
          </a:r>
        </a:p>
      </dgm:t>
    </dgm:pt>
    <dgm:pt modelId="{543BC7FC-5058-4A1E-873A-19A9E0062094}" type="parTrans" cxnId="{98CC39DB-4B94-45E1-B0BF-9106BC37C132}">
      <dgm:prSet/>
      <dgm:spPr/>
      <dgm:t>
        <a:bodyPr/>
        <a:lstStyle/>
        <a:p>
          <a:endParaRPr lang="en-US"/>
        </a:p>
      </dgm:t>
    </dgm:pt>
    <dgm:pt modelId="{2725A63E-05AD-493D-8963-4797EEAE9467}" type="sibTrans" cxnId="{98CC39DB-4B94-45E1-B0BF-9106BC37C132}">
      <dgm:prSet/>
      <dgm:spPr/>
      <dgm:t>
        <a:bodyPr/>
        <a:lstStyle/>
        <a:p>
          <a:endParaRPr lang="en-US"/>
        </a:p>
      </dgm:t>
    </dgm:pt>
    <dgm:pt modelId="{267666A9-71DD-4C25-A388-7F5B53E4444F}">
      <dgm:prSet phldrT="[Text]"/>
      <dgm:spPr/>
      <dgm:t>
        <a:bodyPr/>
        <a:lstStyle/>
        <a:p>
          <a:r>
            <a:rPr lang="en-US" dirty="0"/>
            <a:t>Thursday</a:t>
          </a:r>
        </a:p>
      </dgm:t>
    </dgm:pt>
    <dgm:pt modelId="{F89CACD0-2F01-42AD-9D1A-0A526F0F8BAB}" type="parTrans" cxnId="{C270741B-9A3A-42A0-B906-E3271918E7F1}">
      <dgm:prSet/>
      <dgm:spPr/>
      <dgm:t>
        <a:bodyPr/>
        <a:lstStyle/>
        <a:p>
          <a:endParaRPr lang="en-US"/>
        </a:p>
      </dgm:t>
    </dgm:pt>
    <dgm:pt modelId="{712DD35F-2973-4B4F-A904-4CA928AEEBE3}" type="sibTrans" cxnId="{C270741B-9A3A-42A0-B906-E3271918E7F1}">
      <dgm:prSet/>
      <dgm:spPr/>
      <dgm:t>
        <a:bodyPr/>
        <a:lstStyle/>
        <a:p>
          <a:endParaRPr lang="en-US"/>
        </a:p>
      </dgm:t>
    </dgm:pt>
    <dgm:pt modelId="{D7E3773C-10B4-4AE7-B466-1F7003A302B0}">
      <dgm:prSet phldrT="[Text]"/>
      <dgm:spPr/>
      <dgm:t>
        <a:bodyPr/>
        <a:lstStyle/>
        <a:p>
          <a:r>
            <a:rPr lang="en-US" dirty="0"/>
            <a:t>Mini golf comp</a:t>
          </a:r>
        </a:p>
      </dgm:t>
    </dgm:pt>
    <dgm:pt modelId="{1A16F971-7795-4EDF-93EA-AAE5B923EF00}" type="parTrans" cxnId="{4D474750-D9F1-4137-B125-053E1FC9E9C4}">
      <dgm:prSet/>
      <dgm:spPr/>
      <dgm:t>
        <a:bodyPr/>
        <a:lstStyle/>
        <a:p>
          <a:endParaRPr lang="en-US"/>
        </a:p>
      </dgm:t>
    </dgm:pt>
    <dgm:pt modelId="{38F211DA-C772-46B7-81AA-36CFED97F8C8}" type="sibTrans" cxnId="{4D474750-D9F1-4137-B125-053E1FC9E9C4}">
      <dgm:prSet/>
      <dgm:spPr/>
      <dgm:t>
        <a:bodyPr/>
        <a:lstStyle/>
        <a:p>
          <a:endParaRPr lang="en-US"/>
        </a:p>
      </dgm:t>
    </dgm:pt>
    <dgm:pt modelId="{9A708F90-6914-4928-92EC-5894611160A9}">
      <dgm:prSet phldrT="[Text]"/>
      <dgm:spPr/>
      <dgm:t>
        <a:bodyPr/>
        <a:lstStyle/>
        <a:p>
          <a:r>
            <a:rPr lang="en-US" dirty="0"/>
            <a:t>Friday</a:t>
          </a:r>
        </a:p>
      </dgm:t>
    </dgm:pt>
    <dgm:pt modelId="{DD437046-F572-411A-9871-70FDC82CE005}" type="parTrans" cxnId="{3EF2B2B2-1393-4C75-889B-682F389E2930}">
      <dgm:prSet/>
      <dgm:spPr/>
      <dgm:t>
        <a:bodyPr/>
        <a:lstStyle/>
        <a:p>
          <a:endParaRPr lang="en-US"/>
        </a:p>
      </dgm:t>
    </dgm:pt>
    <dgm:pt modelId="{1D82D55A-2960-4714-B05B-2EC21B35EF9C}" type="sibTrans" cxnId="{3EF2B2B2-1393-4C75-889B-682F389E2930}">
      <dgm:prSet/>
      <dgm:spPr/>
      <dgm:t>
        <a:bodyPr/>
        <a:lstStyle/>
        <a:p>
          <a:endParaRPr lang="en-US"/>
        </a:p>
      </dgm:t>
    </dgm:pt>
    <dgm:pt modelId="{4716516E-9DD2-433B-91ED-AD1E570502B1}">
      <dgm:prSet phldrT="[Text]"/>
      <dgm:spPr/>
      <dgm:t>
        <a:bodyPr/>
        <a:lstStyle/>
        <a:p>
          <a:r>
            <a:rPr lang="en-US" dirty="0"/>
            <a:t>Final breakfast</a:t>
          </a:r>
        </a:p>
      </dgm:t>
    </dgm:pt>
    <dgm:pt modelId="{38854306-5E3B-441F-851A-FF73547E3F66}" type="parTrans" cxnId="{B9F27906-2561-4E54-B04F-450983631450}">
      <dgm:prSet/>
      <dgm:spPr/>
      <dgm:t>
        <a:bodyPr/>
        <a:lstStyle/>
        <a:p>
          <a:endParaRPr lang="en-US"/>
        </a:p>
      </dgm:t>
    </dgm:pt>
    <dgm:pt modelId="{7E5BFCBF-9654-41F3-8E78-767151959311}" type="sibTrans" cxnId="{B9F27906-2561-4E54-B04F-450983631450}">
      <dgm:prSet/>
      <dgm:spPr/>
      <dgm:t>
        <a:bodyPr/>
        <a:lstStyle/>
        <a:p>
          <a:endParaRPr lang="en-US"/>
        </a:p>
      </dgm:t>
    </dgm:pt>
    <dgm:pt modelId="{8F0C8B2B-4207-4068-90DC-A39EA9E64A72}">
      <dgm:prSet phldrT="[Text]"/>
      <dgm:spPr/>
      <dgm:t>
        <a:bodyPr/>
        <a:lstStyle/>
        <a:p>
          <a:r>
            <a:rPr lang="en-US" dirty="0"/>
            <a:t>Saturday</a:t>
          </a:r>
        </a:p>
      </dgm:t>
    </dgm:pt>
    <dgm:pt modelId="{E264E3A4-7171-4AB3-90C0-DB87577618CC}" type="parTrans" cxnId="{6CAABE8B-21FB-4F5A-8CF6-1809A59AED26}">
      <dgm:prSet/>
      <dgm:spPr/>
      <dgm:t>
        <a:bodyPr/>
        <a:lstStyle/>
        <a:p>
          <a:endParaRPr lang="en-US"/>
        </a:p>
      </dgm:t>
    </dgm:pt>
    <dgm:pt modelId="{74CB37A4-22C0-4C62-AB90-DBC226A9E9D6}" type="sibTrans" cxnId="{6CAABE8B-21FB-4F5A-8CF6-1809A59AED26}">
      <dgm:prSet/>
      <dgm:spPr/>
      <dgm:t>
        <a:bodyPr/>
        <a:lstStyle/>
        <a:p>
          <a:endParaRPr lang="en-US"/>
        </a:p>
      </dgm:t>
    </dgm:pt>
    <dgm:pt modelId="{7EF281F7-CAB6-452B-A58B-844BD97F6FCE}">
      <dgm:prSet phldrT="[Text]"/>
      <dgm:spPr/>
      <dgm:t>
        <a:bodyPr/>
        <a:lstStyle/>
        <a:p>
          <a:r>
            <a:rPr lang="en-US" dirty="0"/>
            <a:t>Tuesday</a:t>
          </a:r>
        </a:p>
      </dgm:t>
    </dgm:pt>
    <dgm:pt modelId="{3CF4BF4F-FA4F-414F-AC6B-BC9103B38048}" type="parTrans" cxnId="{8F785482-A86E-4F77-ABFB-C85DCC10A361}">
      <dgm:prSet/>
      <dgm:spPr/>
      <dgm:t>
        <a:bodyPr/>
        <a:lstStyle/>
        <a:p>
          <a:endParaRPr lang="en-US"/>
        </a:p>
      </dgm:t>
    </dgm:pt>
    <dgm:pt modelId="{3C34B7F3-5907-48D0-A0E6-031208402575}" type="sibTrans" cxnId="{8F785482-A86E-4F77-ABFB-C85DCC10A361}">
      <dgm:prSet/>
      <dgm:spPr/>
      <dgm:t>
        <a:bodyPr/>
        <a:lstStyle/>
        <a:p>
          <a:endParaRPr lang="en-US"/>
        </a:p>
      </dgm:t>
    </dgm:pt>
    <dgm:pt modelId="{4F67EC49-2F9B-4A49-94F5-2D61BA29C766}">
      <dgm:prSet phldrT="[Text]"/>
      <dgm:spPr/>
      <dgm:t>
        <a:bodyPr/>
        <a:lstStyle/>
        <a:p>
          <a:r>
            <a:rPr lang="en-US" dirty="0"/>
            <a:t>Wednesday</a:t>
          </a:r>
        </a:p>
      </dgm:t>
    </dgm:pt>
    <dgm:pt modelId="{66FA8392-C250-44B8-80C7-C44B0FA9AC60}" type="parTrans" cxnId="{AEB46CD3-A62C-4F82-AD02-9BF7D525D331}">
      <dgm:prSet/>
      <dgm:spPr/>
      <dgm:t>
        <a:bodyPr/>
        <a:lstStyle/>
        <a:p>
          <a:endParaRPr lang="en-US"/>
        </a:p>
      </dgm:t>
    </dgm:pt>
    <dgm:pt modelId="{741488B1-4F98-48FF-805C-32799EC1EAE7}" type="sibTrans" cxnId="{AEB46CD3-A62C-4F82-AD02-9BF7D525D331}">
      <dgm:prSet/>
      <dgm:spPr/>
      <dgm:t>
        <a:bodyPr/>
        <a:lstStyle/>
        <a:p>
          <a:endParaRPr lang="en-US"/>
        </a:p>
      </dgm:t>
    </dgm:pt>
    <dgm:pt modelId="{132FBC03-C176-48FC-8684-EA0B9D7D767A}">
      <dgm:prSet phldrT="[Text]"/>
      <dgm:spPr/>
      <dgm:t>
        <a:bodyPr/>
        <a:lstStyle/>
        <a:p>
          <a:r>
            <a:rPr lang="en-US" dirty="0"/>
            <a:t>Sunday</a:t>
          </a:r>
        </a:p>
      </dgm:t>
    </dgm:pt>
    <dgm:pt modelId="{9D658B86-646D-4D26-8F00-069F1473DD78}" type="parTrans" cxnId="{436F343E-495A-4AA7-A53C-A16CA2B5D824}">
      <dgm:prSet/>
      <dgm:spPr/>
      <dgm:t>
        <a:bodyPr/>
        <a:lstStyle/>
        <a:p>
          <a:endParaRPr lang="en-US"/>
        </a:p>
      </dgm:t>
    </dgm:pt>
    <dgm:pt modelId="{06C63387-A851-4502-80D2-FC6542630FA6}" type="sibTrans" cxnId="{436F343E-495A-4AA7-A53C-A16CA2B5D824}">
      <dgm:prSet/>
      <dgm:spPr/>
      <dgm:t>
        <a:bodyPr/>
        <a:lstStyle/>
        <a:p>
          <a:endParaRPr lang="en-US"/>
        </a:p>
      </dgm:t>
    </dgm:pt>
    <dgm:pt modelId="{683A6A6C-5E67-4A89-88BF-33F43F01548F}">
      <dgm:prSet phldrT="[Text]" custT="1"/>
      <dgm:spPr/>
      <dgm:t>
        <a:bodyPr/>
        <a:lstStyle/>
        <a:p>
          <a:r>
            <a:rPr lang="en-US" sz="1200" dirty="0"/>
            <a:t>Dollywood</a:t>
          </a:r>
        </a:p>
      </dgm:t>
    </dgm:pt>
    <dgm:pt modelId="{B8D0D58C-176B-4A30-A9E4-A8CF173FBD0A}" type="parTrans" cxnId="{E5E67269-E20F-4A71-B5D6-E80BC7914A23}">
      <dgm:prSet/>
      <dgm:spPr/>
      <dgm:t>
        <a:bodyPr/>
        <a:lstStyle/>
        <a:p>
          <a:endParaRPr lang="en-US"/>
        </a:p>
      </dgm:t>
    </dgm:pt>
    <dgm:pt modelId="{F2252643-9134-4EB1-802A-EFB4789A04FA}" type="sibTrans" cxnId="{E5E67269-E20F-4A71-B5D6-E80BC7914A23}">
      <dgm:prSet/>
      <dgm:spPr/>
      <dgm:t>
        <a:bodyPr/>
        <a:lstStyle/>
        <a:p>
          <a:endParaRPr lang="en-US"/>
        </a:p>
      </dgm:t>
    </dgm:pt>
    <dgm:pt modelId="{4BC91570-267B-4CC0-BD08-CC78233BBFB3}">
      <dgm:prSet phldrT="[Text]" custT="1"/>
      <dgm:spPr/>
      <dgm:t>
        <a:bodyPr/>
        <a:lstStyle/>
        <a:p>
          <a:r>
            <a:rPr lang="en-US" sz="1200" dirty="0"/>
            <a:t>Hiking</a:t>
          </a:r>
        </a:p>
      </dgm:t>
    </dgm:pt>
    <dgm:pt modelId="{DE0B47A1-CCFC-4F5B-9BF8-F30F96BB36E4}" type="parTrans" cxnId="{5663A10A-5589-43CE-9FE9-3BAF0338D77C}">
      <dgm:prSet/>
      <dgm:spPr/>
      <dgm:t>
        <a:bodyPr/>
        <a:lstStyle/>
        <a:p>
          <a:endParaRPr lang="en-US"/>
        </a:p>
      </dgm:t>
    </dgm:pt>
    <dgm:pt modelId="{EFA10066-9D89-4243-9573-50E25F4F5273}" type="sibTrans" cxnId="{5663A10A-5589-43CE-9FE9-3BAF0338D77C}">
      <dgm:prSet/>
      <dgm:spPr/>
      <dgm:t>
        <a:bodyPr/>
        <a:lstStyle/>
        <a:p>
          <a:endParaRPr lang="en-US"/>
        </a:p>
      </dgm:t>
    </dgm:pt>
    <dgm:pt modelId="{85D16704-C781-40A2-BA01-EB990341A149}">
      <dgm:prSet phldrT="[Text]"/>
      <dgm:spPr/>
      <dgm:t>
        <a:bodyPr/>
        <a:lstStyle/>
        <a:p>
          <a:r>
            <a:rPr lang="en-US" dirty="0"/>
            <a:t>Monday</a:t>
          </a:r>
        </a:p>
      </dgm:t>
    </dgm:pt>
    <dgm:pt modelId="{D0200974-619B-4D41-B944-6FF120372F66}" type="parTrans" cxnId="{056AE49A-1C93-491D-A2A6-ACC0689679A9}">
      <dgm:prSet/>
      <dgm:spPr/>
      <dgm:t>
        <a:bodyPr/>
        <a:lstStyle/>
        <a:p>
          <a:endParaRPr lang="en-US"/>
        </a:p>
      </dgm:t>
    </dgm:pt>
    <dgm:pt modelId="{7B83D8B1-DC97-41D2-A95D-96A7633F3FA1}" type="sibTrans" cxnId="{056AE49A-1C93-491D-A2A6-ACC0689679A9}">
      <dgm:prSet/>
      <dgm:spPr/>
      <dgm:t>
        <a:bodyPr/>
        <a:lstStyle/>
        <a:p>
          <a:endParaRPr lang="en-US"/>
        </a:p>
      </dgm:t>
    </dgm:pt>
    <dgm:pt modelId="{9B34B9E2-B78C-4957-912A-225502DCA643}">
      <dgm:prSet phldrT="[Text]" custT="1"/>
      <dgm:spPr/>
      <dgm:t>
        <a:bodyPr/>
        <a:lstStyle/>
        <a:p>
          <a:r>
            <a:rPr lang="en-US" sz="1100" dirty="0"/>
            <a:t>Family History/ Story Telling</a:t>
          </a:r>
        </a:p>
      </dgm:t>
    </dgm:pt>
    <dgm:pt modelId="{ED9714FB-2D00-4A64-BED8-701A479A0DD5}" type="parTrans" cxnId="{0052B849-4913-4525-9641-9812FE962486}">
      <dgm:prSet/>
      <dgm:spPr/>
      <dgm:t>
        <a:bodyPr/>
        <a:lstStyle/>
        <a:p>
          <a:endParaRPr lang="en-US"/>
        </a:p>
      </dgm:t>
    </dgm:pt>
    <dgm:pt modelId="{DFADE731-A134-4235-8D65-C9FAE54E6A6E}" type="sibTrans" cxnId="{0052B849-4913-4525-9641-9812FE962486}">
      <dgm:prSet/>
      <dgm:spPr/>
      <dgm:t>
        <a:bodyPr/>
        <a:lstStyle/>
        <a:p>
          <a:endParaRPr lang="en-US"/>
        </a:p>
      </dgm:t>
    </dgm:pt>
    <dgm:pt modelId="{1CE095C0-48C3-4027-9686-1F33C0103771}">
      <dgm:prSet phldrT="[Text]" custT="1"/>
      <dgm:spPr/>
      <dgm:t>
        <a:bodyPr/>
        <a:lstStyle/>
        <a:p>
          <a:r>
            <a:rPr lang="en-US" sz="1100" dirty="0"/>
            <a:t>Spa/ Relaxation</a:t>
          </a:r>
        </a:p>
      </dgm:t>
    </dgm:pt>
    <dgm:pt modelId="{C081855B-2E40-4974-BEB4-83D8527BC379}" type="parTrans" cxnId="{4FB99A48-64EB-4664-A0F9-44C7044D5757}">
      <dgm:prSet/>
      <dgm:spPr/>
      <dgm:t>
        <a:bodyPr/>
        <a:lstStyle/>
        <a:p>
          <a:endParaRPr lang="en-US"/>
        </a:p>
      </dgm:t>
    </dgm:pt>
    <dgm:pt modelId="{A7D9381D-CEE9-4490-8B01-71165E6D5559}" type="sibTrans" cxnId="{4FB99A48-64EB-4664-A0F9-44C7044D5757}">
      <dgm:prSet/>
      <dgm:spPr/>
      <dgm:t>
        <a:bodyPr/>
        <a:lstStyle/>
        <a:p>
          <a:endParaRPr lang="en-US"/>
        </a:p>
      </dgm:t>
    </dgm:pt>
    <dgm:pt modelId="{4A822091-37CC-4642-8F0E-7CE92A725E7E}">
      <dgm:prSet phldrT="[Text]" custT="1"/>
      <dgm:spPr/>
      <dgm:t>
        <a:bodyPr/>
        <a:lstStyle/>
        <a:p>
          <a:r>
            <a:rPr lang="en-US" sz="1200" dirty="0"/>
            <a:t>Gatlinburg</a:t>
          </a:r>
        </a:p>
      </dgm:t>
    </dgm:pt>
    <dgm:pt modelId="{AAB99D9D-5F6D-46A2-9A23-7A4988E51976}" type="parTrans" cxnId="{4D09F665-5E4D-4C10-AEEB-8720D952BF14}">
      <dgm:prSet/>
      <dgm:spPr/>
      <dgm:t>
        <a:bodyPr/>
        <a:lstStyle/>
        <a:p>
          <a:endParaRPr lang="en-US"/>
        </a:p>
      </dgm:t>
    </dgm:pt>
    <dgm:pt modelId="{F5852543-5B6C-48A0-8324-5E7E333007FC}" type="sibTrans" cxnId="{4D09F665-5E4D-4C10-AEEB-8720D952BF14}">
      <dgm:prSet/>
      <dgm:spPr/>
      <dgm:t>
        <a:bodyPr/>
        <a:lstStyle/>
        <a:p>
          <a:endParaRPr lang="en-US"/>
        </a:p>
      </dgm:t>
    </dgm:pt>
    <dgm:pt modelId="{10E21E3C-D772-4011-B7E7-0DB0A439624D}">
      <dgm:prSet phldrT="[Text]" custT="1"/>
      <dgm:spPr/>
      <dgm:t>
        <a:bodyPr/>
        <a:lstStyle/>
        <a:p>
          <a:r>
            <a:rPr lang="en-US" sz="1100" dirty="0"/>
            <a:t>Icebreaker</a:t>
          </a:r>
        </a:p>
      </dgm:t>
    </dgm:pt>
    <dgm:pt modelId="{69B8765C-226F-4915-B77B-5A1B69726551}" type="parTrans" cxnId="{3F9BA792-4E8A-42E5-A2A8-0436D91A5CD2}">
      <dgm:prSet/>
      <dgm:spPr/>
      <dgm:t>
        <a:bodyPr/>
        <a:lstStyle/>
        <a:p>
          <a:endParaRPr lang="en-US"/>
        </a:p>
      </dgm:t>
    </dgm:pt>
    <dgm:pt modelId="{F90338E4-03C8-4C2F-9AB0-8D4E22FC27B5}" type="sibTrans" cxnId="{3F9BA792-4E8A-42E5-A2A8-0436D91A5CD2}">
      <dgm:prSet/>
      <dgm:spPr/>
      <dgm:t>
        <a:bodyPr/>
        <a:lstStyle/>
        <a:p>
          <a:endParaRPr lang="en-US"/>
        </a:p>
      </dgm:t>
    </dgm:pt>
    <dgm:pt modelId="{B8014FCB-DE13-4B09-B379-B3CE8445EED3}">
      <dgm:prSet phldrT="[Text]" custT="1"/>
      <dgm:spPr/>
      <dgm:t>
        <a:bodyPr/>
        <a:lstStyle/>
        <a:p>
          <a:r>
            <a:rPr lang="en-US" sz="1100" dirty="0"/>
            <a:t>Casual Dinner</a:t>
          </a:r>
        </a:p>
      </dgm:t>
    </dgm:pt>
    <dgm:pt modelId="{C7CE62A9-8772-4378-9293-596716C990CB}" type="parTrans" cxnId="{FBB4BBEF-F1B3-4E9E-9167-39B8338FC33E}">
      <dgm:prSet/>
      <dgm:spPr/>
      <dgm:t>
        <a:bodyPr/>
        <a:lstStyle/>
        <a:p>
          <a:endParaRPr lang="en-US"/>
        </a:p>
      </dgm:t>
    </dgm:pt>
    <dgm:pt modelId="{A251A41E-F4F0-4440-9DAB-3D0F4B33F1CE}" type="sibTrans" cxnId="{FBB4BBEF-F1B3-4E9E-9167-39B8338FC33E}">
      <dgm:prSet/>
      <dgm:spPr/>
      <dgm:t>
        <a:bodyPr/>
        <a:lstStyle/>
        <a:p>
          <a:endParaRPr lang="en-US"/>
        </a:p>
      </dgm:t>
    </dgm:pt>
    <dgm:pt modelId="{EBA85B88-D723-44D5-A460-32FF9DA0D773}">
      <dgm:prSet phldrT="[Text]" custT="1"/>
      <dgm:spPr/>
      <dgm:t>
        <a:bodyPr/>
        <a:lstStyle/>
        <a:p>
          <a:r>
            <a:rPr lang="en-US" sz="1100" dirty="0"/>
            <a:t>Unpack</a:t>
          </a:r>
        </a:p>
      </dgm:t>
    </dgm:pt>
    <dgm:pt modelId="{82A0C181-5B33-43E3-8D42-94D72F58E645}" type="parTrans" cxnId="{BC9BF9AC-C608-42D4-A1C5-D3A7BD016232}">
      <dgm:prSet/>
      <dgm:spPr/>
      <dgm:t>
        <a:bodyPr/>
        <a:lstStyle/>
        <a:p>
          <a:endParaRPr lang="en-US"/>
        </a:p>
      </dgm:t>
    </dgm:pt>
    <dgm:pt modelId="{5BC7FC2E-7CB2-454C-9A1A-91CC2BC5B0F8}" type="sibTrans" cxnId="{BC9BF9AC-C608-42D4-A1C5-D3A7BD016232}">
      <dgm:prSet/>
      <dgm:spPr/>
      <dgm:t>
        <a:bodyPr/>
        <a:lstStyle/>
        <a:p>
          <a:endParaRPr lang="en-US"/>
        </a:p>
      </dgm:t>
    </dgm:pt>
    <dgm:pt modelId="{0E7D7B15-A2E9-4D18-A574-6FE6A71FF2B0}">
      <dgm:prSet phldrT="[Text]" custT="1"/>
      <dgm:spPr/>
      <dgm:t>
        <a:bodyPr/>
        <a:lstStyle/>
        <a:p>
          <a:r>
            <a:rPr lang="en-US" sz="1200" dirty="0"/>
            <a:t>DT Dinner</a:t>
          </a:r>
        </a:p>
      </dgm:t>
    </dgm:pt>
    <dgm:pt modelId="{0D68BF7B-3161-43FA-AB27-5629092AC65F}" type="parTrans" cxnId="{10D1D9C6-F55E-41C1-A3A3-1CD30AF5416C}">
      <dgm:prSet/>
      <dgm:spPr/>
      <dgm:t>
        <a:bodyPr/>
        <a:lstStyle/>
        <a:p>
          <a:endParaRPr lang="en-US"/>
        </a:p>
      </dgm:t>
    </dgm:pt>
    <dgm:pt modelId="{FCAC6E8F-36D9-4678-A259-4090FCB9BE52}" type="sibTrans" cxnId="{10D1D9C6-F55E-41C1-A3A3-1CD30AF5416C}">
      <dgm:prSet/>
      <dgm:spPr/>
      <dgm:t>
        <a:bodyPr/>
        <a:lstStyle/>
        <a:p>
          <a:endParaRPr lang="en-US"/>
        </a:p>
      </dgm:t>
    </dgm:pt>
    <dgm:pt modelId="{176C9AC5-2C15-4588-84A1-D685A5B5DF68}">
      <dgm:prSet phldrT="[Text]" custT="1"/>
      <dgm:spPr/>
      <dgm:t>
        <a:bodyPr/>
        <a:lstStyle/>
        <a:p>
          <a:r>
            <a:rPr lang="en-US" sz="1200" dirty="0"/>
            <a:t>Family Movie Night</a:t>
          </a:r>
        </a:p>
      </dgm:t>
    </dgm:pt>
    <dgm:pt modelId="{B69D3E74-FC44-4DB7-BBDF-9B1BD1D42A74}" type="parTrans" cxnId="{0F27E396-8A0C-49C3-988F-E4C08ED0CB8D}">
      <dgm:prSet/>
      <dgm:spPr/>
      <dgm:t>
        <a:bodyPr/>
        <a:lstStyle/>
        <a:p>
          <a:endParaRPr lang="en-US"/>
        </a:p>
      </dgm:t>
    </dgm:pt>
    <dgm:pt modelId="{BA30E523-8780-4338-89E0-668D2BEDB51A}" type="sibTrans" cxnId="{0F27E396-8A0C-49C3-988F-E4C08ED0CB8D}">
      <dgm:prSet/>
      <dgm:spPr/>
      <dgm:t>
        <a:bodyPr/>
        <a:lstStyle/>
        <a:p>
          <a:endParaRPr lang="en-US"/>
        </a:p>
      </dgm:t>
    </dgm:pt>
    <dgm:pt modelId="{5A265218-7035-438B-85C3-9170A0E7A282}">
      <dgm:prSet phldrT="[Text]" custT="1"/>
      <dgm:spPr/>
      <dgm:t>
        <a:bodyPr/>
        <a:lstStyle/>
        <a:p>
          <a:r>
            <a:rPr lang="en-US" sz="1200" dirty="0"/>
            <a:t>Free time</a:t>
          </a:r>
        </a:p>
      </dgm:t>
    </dgm:pt>
    <dgm:pt modelId="{9B41F089-5A81-4406-8440-067DA6EC41A7}" type="parTrans" cxnId="{DE7ECA47-E106-4749-AE26-829E9BD4AA22}">
      <dgm:prSet/>
      <dgm:spPr/>
      <dgm:t>
        <a:bodyPr/>
        <a:lstStyle/>
        <a:p>
          <a:endParaRPr lang="en-US"/>
        </a:p>
      </dgm:t>
    </dgm:pt>
    <dgm:pt modelId="{18F73717-6D45-44B2-B790-615EDB5B6DCA}" type="sibTrans" cxnId="{DE7ECA47-E106-4749-AE26-829E9BD4AA22}">
      <dgm:prSet/>
      <dgm:spPr/>
      <dgm:t>
        <a:bodyPr/>
        <a:lstStyle/>
        <a:p>
          <a:endParaRPr lang="en-US"/>
        </a:p>
      </dgm:t>
    </dgm:pt>
    <dgm:pt modelId="{7AB8BDE1-7515-4108-92E4-ED514E7F065B}">
      <dgm:prSet phldrT="[Text]" custT="1"/>
      <dgm:spPr/>
      <dgm:t>
        <a:bodyPr/>
        <a:lstStyle/>
        <a:p>
          <a:r>
            <a:rPr lang="en-US" sz="1200" dirty="0"/>
            <a:t>BBQ</a:t>
          </a:r>
        </a:p>
      </dgm:t>
    </dgm:pt>
    <dgm:pt modelId="{76052440-A71B-49A7-A5D2-0EC62D437836}" type="parTrans" cxnId="{D5222BF2-F510-4349-8456-E850E9A57A65}">
      <dgm:prSet/>
      <dgm:spPr/>
      <dgm:t>
        <a:bodyPr/>
        <a:lstStyle/>
        <a:p>
          <a:endParaRPr lang="en-US"/>
        </a:p>
      </dgm:t>
    </dgm:pt>
    <dgm:pt modelId="{46B315BE-EC6A-4765-B98D-316A2211832C}" type="sibTrans" cxnId="{D5222BF2-F510-4349-8456-E850E9A57A65}">
      <dgm:prSet/>
      <dgm:spPr/>
      <dgm:t>
        <a:bodyPr/>
        <a:lstStyle/>
        <a:p>
          <a:endParaRPr lang="en-US"/>
        </a:p>
      </dgm:t>
    </dgm:pt>
    <dgm:pt modelId="{0E6CDC25-4F47-4611-9C2E-CF5C9C8CBAAF}">
      <dgm:prSet phldrT="[Text]" custT="1"/>
      <dgm:spPr/>
      <dgm:t>
        <a:bodyPr/>
        <a:lstStyle/>
        <a:p>
          <a:r>
            <a:rPr lang="en-US" sz="1200" dirty="0"/>
            <a:t>Smores</a:t>
          </a:r>
        </a:p>
      </dgm:t>
    </dgm:pt>
    <dgm:pt modelId="{87837B14-93D8-4DC0-80AB-ACA1D378E75E}" type="parTrans" cxnId="{B0642236-CCF4-4B33-9F5C-ADB0A6B7435B}">
      <dgm:prSet/>
      <dgm:spPr/>
      <dgm:t>
        <a:bodyPr/>
        <a:lstStyle/>
        <a:p>
          <a:endParaRPr lang="en-US"/>
        </a:p>
      </dgm:t>
    </dgm:pt>
    <dgm:pt modelId="{DA58EEA4-37F4-436B-96BC-07EE95DE94FC}" type="sibTrans" cxnId="{B0642236-CCF4-4B33-9F5C-ADB0A6B7435B}">
      <dgm:prSet/>
      <dgm:spPr/>
      <dgm:t>
        <a:bodyPr/>
        <a:lstStyle/>
        <a:p>
          <a:endParaRPr lang="en-US"/>
        </a:p>
      </dgm:t>
    </dgm:pt>
    <dgm:pt modelId="{813A3F1F-0D20-4A0C-AAFA-7CCE06CB797A}">
      <dgm:prSet phldrT="[Text]" custT="1"/>
      <dgm:spPr/>
      <dgm:t>
        <a:bodyPr/>
        <a:lstStyle/>
        <a:p>
          <a:r>
            <a:rPr lang="en-US" sz="1100" dirty="0"/>
            <a:t>Group Games</a:t>
          </a:r>
        </a:p>
      </dgm:t>
    </dgm:pt>
    <dgm:pt modelId="{4447E187-B3C6-4E96-9B6A-ECC556412485}" type="parTrans" cxnId="{1EEC5F0E-1FEC-4FA5-9D09-7C64F8B1BC40}">
      <dgm:prSet/>
      <dgm:spPr/>
      <dgm:t>
        <a:bodyPr/>
        <a:lstStyle/>
        <a:p>
          <a:endParaRPr lang="en-US"/>
        </a:p>
      </dgm:t>
    </dgm:pt>
    <dgm:pt modelId="{731EB187-4218-42CC-83E8-D391DB701DA4}" type="sibTrans" cxnId="{1EEC5F0E-1FEC-4FA5-9D09-7C64F8B1BC40}">
      <dgm:prSet/>
      <dgm:spPr/>
      <dgm:t>
        <a:bodyPr/>
        <a:lstStyle/>
        <a:p>
          <a:endParaRPr lang="en-US"/>
        </a:p>
      </dgm:t>
    </dgm:pt>
    <dgm:pt modelId="{5779F387-38D1-4F78-919A-FA069897B4B7}">
      <dgm:prSet phldrT="[Text]" custT="1"/>
      <dgm:spPr/>
      <dgm:t>
        <a:bodyPr/>
        <a:lstStyle/>
        <a:p>
          <a:r>
            <a:rPr lang="en-US" sz="1100" dirty="0"/>
            <a:t>Dinner Show?</a:t>
          </a:r>
        </a:p>
      </dgm:t>
    </dgm:pt>
    <dgm:pt modelId="{F752B306-68B3-40A6-AE78-D46FDC01BF92}" type="parTrans" cxnId="{4B4E2743-0D08-4123-86B6-61645D7F7FD9}">
      <dgm:prSet/>
      <dgm:spPr/>
      <dgm:t>
        <a:bodyPr/>
        <a:lstStyle/>
        <a:p>
          <a:endParaRPr lang="en-US"/>
        </a:p>
      </dgm:t>
    </dgm:pt>
    <dgm:pt modelId="{1C80591E-8E2B-4BB8-86AF-0B0018487469}" type="sibTrans" cxnId="{4B4E2743-0D08-4123-86B6-61645D7F7FD9}">
      <dgm:prSet/>
      <dgm:spPr/>
      <dgm:t>
        <a:bodyPr/>
        <a:lstStyle/>
        <a:p>
          <a:endParaRPr lang="en-US"/>
        </a:p>
      </dgm:t>
    </dgm:pt>
    <dgm:pt modelId="{3BEB36C1-A29C-4CA4-AD0C-F1863C42B10F}">
      <dgm:prSet phldrT="[Text]" custT="1"/>
      <dgm:spPr/>
      <dgm:t>
        <a:bodyPr/>
        <a:lstStyle/>
        <a:p>
          <a:r>
            <a:rPr lang="en-US" sz="1100" dirty="0"/>
            <a:t>Game Night</a:t>
          </a:r>
        </a:p>
      </dgm:t>
    </dgm:pt>
    <dgm:pt modelId="{8BE154C6-37B0-4C71-AC25-7FC371F716D8}" type="parTrans" cxnId="{1C4CFD0D-D52D-47A7-AD75-5D7F88764502}">
      <dgm:prSet/>
      <dgm:spPr/>
      <dgm:t>
        <a:bodyPr/>
        <a:lstStyle/>
        <a:p>
          <a:endParaRPr lang="en-US"/>
        </a:p>
      </dgm:t>
    </dgm:pt>
    <dgm:pt modelId="{DF422EDF-1F16-4952-9A08-4269D2C1E76C}" type="sibTrans" cxnId="{1C4CFD0D-D52D-47A7-AD75-5D7F88764502}">
      <dgm:prSet/>
      <dgm:spPr/>
      <dgm:t>
        <a:bodyPr/>
        <a:lstStyle/>
        <a:p>
          <a:endParaRPr lang="en-US"/>
        </a:p>
      </dgm:t>
    </dgm:pt>
    <dgm:pt modelId="{5965E6E5-12B3-4032-97F2-C347F88AFBC2}">
      <dgm:prSet phldrT="[Text]" custT="1"/>
      <dgm:spPr/>
      <dgm:t>
        <a:bodyPr/>
        <a:lstStyle/>
        <a:p>
          <a:r>
            <a:rPr lang="en-US" sz="1100" dirty="0"/>
            <a:t>Pool Day</a:t>
          </a:r>
        </a:p>
      </dgm:t>
    </dgm:pt>
    <dgm:pt modelId="{059556D0-201E-4F45-9349-27AA29FB0CD2}" type="parTrans" cxnId="{15BDE78F-1FF9-479E-B63D-9F39A91D7630}">
      <dgm:prSet/>
      <dgm:spPr/>
      <dgm:t>
        <a:bodyPr/>
        <a:lstStyle/>
        <a:p>
          <a:endParaRPr lang="en-US"/>
        </a:p>
      </dgm:t>
    </dgm:pt>
    <dgm:pt modelId="{ED8F5F3C-6AEA-45B0-88E7-721786F13DF0}" type="sibTrans" cxnId="{15BDE78F-1FF9-479E-B63D-9F39A91D7630}">
      <dgm:prSet/>
      <dgm:spPr/>
      <dgm:t>
        <a:bodyPr/>
        <a:lstStyle/>
        <a:p>
          <a:endParaRPr lang="en-US"/>
        </a:p>
      </dgm:t>
    </dgm:pt>
    <dgm:pt modelId="{E72847AE-3A28-4325-9456-9430897913CF}">
      <dgm:prSet phldrT="[Text]" custT="1"/>
      <dgm:spPr/>
      <dgm:t>
        <a:bodyPr/>
        <a:lstStyle/>
        <a:p>
          <a:r>
            <a:rPr lang="en-US" sz="1100" dirty="0"/>
            <a:t>Family Lunch</a:t>
          </a:r>
        </a:p>
      </dgm:t>
    </dgm:pt>
    <dgm:pt modelId="{45FB2A49-4FA8-4C21-AD1E-2EFB96BC8AB6}" type="parTrans" cxnId="{FAD41227-6A1F-4526-8099-9313DE6DF3BB}">
      <dgm:prSet/>
      <dgm:spPr/>
      <dgm:t>
        <a:bodyPr/>
        <a:lstStyle/>
        <a:p>
          <a:endParaRPr lang="en-US"/>
        </a:p>
      </dgm:t>
    </dgm:pt>
    <dgm:pt modelId="{C13E20D6-D8FC-4288-A6D5-753766BEF96E}" type="sibTrans" cxnId="{FAD41227-6A1F-4526-8099-9313DE6DF3BB}">
      <dgm:prSet/>
      <dgm:spPr/>
      <dgm:t>
        <a:bodyPr/>
        <a:lstStyle/>
        <a:p>
          <a:endParaRPr lang="en-US"/>
        </a:p>
      </dgm:t>
    </dgm:pt>
    <dgm:pt modelId="{B588B2EA-2253-4753-A54F-C64D82D9D660}">
      <dgm:prSet phldrT="[Text]" custT="1"/>
      <dgm:spPr/>
      <dgm:t>
        <a:bodyPr/>
        <a:lstStyle/>
        <a:p>
          <a:r>
            <a:rPr lang="en-US" sz="1100" dirty="0"/>
            <a:t>Whitewater rafting or tubing</a:t>
          </a:r>
        </a:p>
      </dgm:t>
    </dgm:pt>
    <dgm:pt modelId="{877F5FF0-8AB5-431B-A0C0-6C789A6C90F0}" type="parTrans" cxnId="{4238668C-46C5-4530-AC7C-44F9FB8304AD}">
      <dgm:prSet/>
      <dgm:spPr/>
      <dgm:t>
        <a:bodyPr/>
        <a:lstStyle/>
        <a:p>
          <a:endParaRPr lang="en-US"/>
        </a:p>
      </dgm:t>
    </dgm:pt>
    <dgm:pt modelId="{673EDA05-8888-4171-A792-C3F03F72A082}" type="sibTrans" cxnId="{4238668C-46C5-4530-AC7C-44F9FB8304AD}">
      <dgm:prSet/>
      <dgm:spPr/>
      <dgm:t>
        <a:bodyPr/>
        <a:lstStyle/>
        <a:p>
          <a:endParaRPr lang="en-US"/>
        </a:p>
      </dgm:t>
    </dgm:pt>
    <dgm:pt modelId="{4F719444-DB70-4F33-AE7D-B3CFF1B7D014}">
      <dgm:prSet phldrT="[Text]" custT="1"/>
      <dgm:spPr/>
      <dgm:t>
        <a:bodyPr/>
        <a:lstStyle/>
        <a:p>
          <a:r>
            <a:rPr lang="en-US" sz="1100" dirty="0"/>
            <a:t>Dinner at House</a:t>
          </a:r>
        </a:p>
      </dgm:t>
    </dgm:pt>
    <dgm:pt modelId="{2B181BF1-83E1-4B72-96F7-AD46EEAA4F56}" type="parTrans" cxnId="{E1729E26-2591-4449-BC68-0870C218EC9F}">
      <dgm:prSet/>
      <dgm:spPr/>
      <dgm:t>
        <a:bodyPr/>
        <a:lstStyle/>
        <a:p>
          <a:endParaRPr lang="en-US"/>
        </a:p>
      </dgm:t>
    </dgm:pt>
    <dgm:pt modelId="{5D533639-A217-43F7-88F4-BCAA202993FC}" type="sibTrans" cxnId="{E1729E26-2591-4449-BC68-0870C218EC9F}">
      <dgm:prSet/>
      <dgm:spPr/>
      <dgm:t>
        <a:bodyPr/>
        <a:lstStyle/>
        <a:p>
          <a:endParaRPr lang="en-US"/>
        </a:p>
      </dgm:t>
    </dgm:pt>
    <dgm:pt modelId="{A06796AA-6A05-4A67-9FDF-3A3F31B16846}">
      <dgm:prSet phldrT="[Text]" custT="1"/>
      <dgm:spPr/>
      <dgm:t>
        <a:bodyPr/>
        <a:lstStyle/>
        <a:p>
          <a:r>
            <a:rPr lang="en-US" sz="1200" dirty="0" err="1"/>
            <a:t>Anakeesta</a:t>
          </a:r>
          <a:r>
            <a:rPr lang="en-US" sz="1200" dirty="0"/>
            <a:t>/ </a:t>
          </a:r>
          <a:r>
            <a:rPr lang="en-US" sz="1200" dirty="0" err="1"/>
            <a:t>Chondola</a:t>
          </a:r>
          <a:endParaRPr lang="en-US" sz="1200" dirty="0"/>
        </a:p>
      </dgm:t>
    </dgm:pt>
    <dgm:pt modelId="{B1473ADE-0AAE-4608-9783-418E1C7C3772}" type="parTrans" cxnId="{3E65AB66-41AF-48E9-8020-5DA60BF11F52}">
      <dgm:prSet/>
      <dgm:spPr/>
      <dgm:t>
        <a:bodyPr/>
        <a:lstStyle/>
        <a:p>
          <a:endParaRPr lang="en-US"/>
        </a:p>
      </dgm:t>
    </dgm:pt>
    <dgm:pt modelId="{A04E0AD2-C4BF-4BE3-BF3F-49FAE4ADDA14}" type="sibTrans" cxnId="{3E65AB66-41AF-48E9-8020-5DA60BF11F52}">
      <dgm:prSet/>
      <dgm:spPr/>
      <dgm:t>
        <a:bodyPr/>
        <a:lstStyle/>
        <a:p>
          <a:endParaRPr lang="en-US"/>
        </a:p>
      </dgm:t>
    </dgm:pt>
    <dgm:pt modelId="{BEB3C10A-4E3A-4694-BC7A-56D25B7CF74B}">
      <dgm:prSet phldrT="[Text]" custT="1"/>
      <dgm:spPr/>
      <dgm:t>
        <a:bodyPr/>
        <a:lstStyle/>
        <a:p>
          <a:r>
            <a:rPr lang="en-US" sz="1200" dirty="0" err="1"/>
            <a:t>Ripleys</a:t>
          </a:r>
          <a:r>
            <a:rPr lang="en-US" sz="1200" dirty="0"/>
            <a:t> Aquarium</a:t>
          </a:r>
        </a:p>
      </dgm:t>
    </dgm:pt>
    <dgm:pt modelId="{8A735A75-A7BF-4529-BF8C-8A8A3EC3237D}" type="parTrans" cxnId="{B061D7A7-77E1-4DCD-8023-2DC106712A87}">
      <dgm:prSet/>
      <dgm:spPr/>
      <dgm:t>
        <a:bodyPr/>
        <a:lstStyle/>
        <a:p>
          <a:endParaRPr lang="en-US"/>
        </a:p>
      </dgm:t>
    </dgm:pt>
    <dgm:pt modelId="{18B1AF2E-6269-40C9-AC79-16F0BCAA812D}" type="sibTrans" cxnId="{B061D7A7-77E1-4DCD-8023-2DC106712A87}">
      <dgm:prSet/>
      <dgm:spPr/>
      <dgm:t>
        <a:bodyPr/>
        <a:lstStyle/>
        <a:p>
          <a:endParaRPr lang="en-US"/>
        </a:p>
      </dgm:t>
    </dgm:pt>
    <dgm:pt modelId="{3A3182B5-6732-4AEB-ABC1-F439C623C3C3}">
      <dgm:prSet phldrT="[Text]" custT="1"/>
      <dgm:spPr/>
      <dgm:t>
        <a:bodyPr/>
        <a:lstStyle/>
        <a:p>
          <a:r>
            <a:rPr lang="en-US" sz="1200" dirty="0"/>
            <a:t>Mainstreet</a:t>
          </a:r>
        </a:p>
      </dgm:t>
    </dgm:pt>
    <dgm:pt modelId="{79949132-1E6B-4D2D-A802-7DC8BDD21F12}" type="parTrans" cxnId="{448CADF1-D084-4754-B863-724DDC180C4A}">
      <dgm:prSet/>
      <dgm:spPr/>
      <dgm:t>
        <a:bodyPr/>
        <a:lstStyle/>
        <a:p>
          <a:endParaRPr lang="en-US"/>
        </a:p>
      </dgm:t>
    </dgm:pt>
    <dgm:pt modelId="{F3C14A11-7E13-4671-9596-2C212119793F}" type="sibTrans" cxnId="{448CADF1-D084-4754-B863-724DDC180C4A}">
      <dgm:prSet/>
      <dgm:spPr/>
      <dgm:t>
        <a:bodyPr/>
        <a:lstStyle/>
        <a:p>
          <a:endParaRPr lang="en-US"/>
        </a:p>
      </dgm:t>
    </dgm:pt>
    <dgm:pt modelId="{FCDA9EF4-FAB6-4B77-B15B-C54C19B3EC63}">
      <dgm:prSet phldrT="[Text]" custT="1"/>
      <dgm:spPr/>
      <dgm:t>
        <a:bodyPr/>
        <a:lstStyle/>
        <a:p>
          <a:r>
            <a:rPr lang="en-US" sz="1200" dirty="0"/>
            <a:t>Dinner in Gatlinburg?</a:t>
          </a:r>
        </a:p>
      </dgm:t>
    </dgm:pt>
    <dgm:pt modelId="{6B6D3920-6CC7-4E86-AB96-A8063593E398}" type="parTrans" cxnId="{5F70A8CC-04AD-479C-942C-53D216D6C4CE}">
      <dgm:prSet/>
      <dgm:spPr/>
      <dgm:t>
        <a:bodyPr/>
        <a:lstStyle/>
        <a:p>
          <a:endParaRPr lang="en-US"/>
        </a:p>
      </dgm:t>
    </dgm:pt>
    <dgm:pt modelId="{11DDE382-6A0D-4E1C-981B-B9258C25D976}" type="sibTrans" cxnId="{5F70A8CC-04AD-479C-942C-53D216D6C4CE}">
      <dgm:prSet/>
      <dgm:spPr/>
      <dgm:t>
        <a:bodyPr/>
        <a:lstStyle/>
        <a:p>
          <a:endParaRPr lang="en-US"/>
        </a:p>
      </dgm:t>
    </dgm:pt>
    <dgm:pt modelId="{986FE41C-DA5C-42D7-AA02-834012E5B4E4}">
      <dgm:prSet phldrT="[Text]"/>
      <dgm:spPr/>
      <dgm:t>
        <a:bodyPr/>
        <a:lstStyle/>
        <a:p>
          <a:r>
            <a:rPr lang="en-US" dirty="0" err="1"/>
            <a:t>Gokarts</a:t>
          </a:r>
          <a:r>
            <a:rPr lang="en-US" dirty="0"/>
            <a:t>/ Ziplines</a:t>
          </a:r>
        </a:p>
      </dgm:t>
    </dgm:pt>
    <dgm:pt modelId="{95410676-3BDB-40FD-ABF4-CF6BF78AC8B3}" type="parTrans" cxnId="{D5A8DEF8-23CC-4A0C-ACAC-D3AA3DB0BCD9}">
      <dgm:prSet/>
      <dgm:spPr/>
      <dgm:t>
        <a:bodyPr/>
        <a:lstStyle/>
        <a:p>
          <a:endParaRPr lang="en-US"/>
        </a:p>
      </dgm:t>
    </dgm:pt>
    <dgm:pt modelId="{1C6710FA-D99E-42BF-A91C-BB5B50805F02}" type="sibTrans" cxnId="{D5A8DEF8-23CC-4A0C-ACAC-D3AA3DB0BCD9}">
      <dgm:prSet/>
      <dgm:spPr/>
      <dgm:t>
        <a:bodyPr/>
        <a:lstStyle/>
        <a:p>
          <a:endParaRPr lang="en-US"/>
        </a:p>
      </dgm:t>
    </dgm:pt>
    <dgm:pt modelId="{6BCCC219-1B6A-499C-9ACD-1D6181D384B6}">
      <dgm:prSet phldrT="[Text]"/>
      <dgm:spPr/>
      <dgm:t>
        <a:bodyPr/>
        <a:lstStyle/>
        <a:p>
          <a:r>
            <a:rPr lang="en-US" dirty="0"/>
            <a:t>Dinner together</a:t>
          </a:r>
        </a:p>
      </dgm:t>
    </dgm:pt>
    <dgm:pt modelId="{EA0AC462-8345-4E34-93EA-90A9B8B02D9B}" type="parTrans" cxnId="{57788C6D-BB8F-42C6-8423-FDB7A05735FA}">
      <dgm:prSet/>
      <dgm:spPr/>
      <dgm:t>
        <a:bodyPr/>
        <a:lstStyle/>
        <a:p>
          <a:endParaRPr lang="en-US"/>
        </a:p>
      </dgm:t>
    </dgm:pt>
    <dgm:pt modelId="{0D4E30D9-3A41-45A5-976A-AC8EC24F8110}" type="sibTrans" cxnId="{57788C6D-BB8F-42C6-8423-FDB7A05735FA}">
      <dgm:prSet/>
      <dgm:spPr/>
      <dgm:t>
        <a:bodyPr/>
        <a:lstStyle/>
        <a:p>
          <a:endParaRPr lang="en-US"/>
        </a:p>
      </dgm:t>
    </dgm:pt>
    <dgm:pt modelId="{19F75F25-FABF-4180-BD87-7ADE87AE4DF9}">
      <dgm:prSet phldrT="[Text]"/>
      <dgm:spPr/>
      <dgm:t>
        <a:bodyPr/>
        <a:lstStyle/>
        <a:p>
          <a:r>
            <a:rPr lang="en-US" dirty="0"/>
            <a:t>Family Award Ceremony/ Slide show?</a:t>
          </a:r>
        </a:p>
      </dgm:t>
    </dgm:pt>
    <dgm:pt modelId="{5F5384E2-A180-4704-AAAA-EC9F2C6F8C6D}" type="parTrans" cxnId="{269D8121-E912-40BB-9FF3-3A02AD2A6E2D}">
      <dgm:prSet/>
      <dgm:spPr/>
      <dgm:t>
        <a:bodyPr/>
        <a:lstStyle/>
        <a:p>
          <a:endParaRPr lang="en-US"/>
        </a:p>
      </dgm:t>
    </dgm:pt>
    <dgm:pt modelId="{C8AD4CAF-CA35-4F0E-A9B2-D311887C858B}" type="sibTrans" cxnId="{269D8121-E912-40BB-9FF3-3A02AD2A6E2D}">
      <dgm:prSet/>
      <dgm:spPr/>
      <dgm:t>
        <a:bodyPr/>
        <a:lstStyle/>
        <a:p>
          <a:endParaRPr lang="en-US"/>
        </a:p>
      </dgm:t>
    </dgm:pt>
    <dgm:pt modelId="{1D69E495-5DFB-4BAA-9D68-BADAD2E7A500}">
      <dgm:prSet phldrT="[Text]" custT="1"/>
      <dgm:spPr/>
      <dgm:t>
        <a:bodyPr/>
        <a:lstStyle/>
        <a:p>
          <a:r>
            <a:rPr lang="en-US" sz="1200" dirty="0"/>
            <a:t>Photographer?</a:t>
          </a:r>
        </a:p>
      </dgm:t>
    </dgm:pt>
    <dgm:pt modelId="{B01BB57C-4D50-4262-B36A-FBC0C8181B91}" type="parTrans" cxnId="{417236CA-D3E2-4B11-9AF0-230826B170E1}">
      <dgm:prSet/>
      <dgm:spPr/>
      <dgm:t>
        <a:bodyPr/>
        <a:lstStyle/>
        <a:p>
          <a:endParaRPr lang="en-US"/>
        </a:p>
      </dgm:t>
    </dgm:pt>
    <dgm:pt modelId="{B5C2FBF1-B5C3-43BC-808C-BDA8D7CAFD3D}" type="sibTrans" cxnId="{417236CA-D3E2-4B11-9AF0-230826B170E1}">
      <dgm:prSet/>
      <dgm:spPr/>
      <dgm:t>
        <a:bodyPr/>
        <a:lstStyle/>
        <a:p>
          <a:endParaRPr lang="en-US"/>
        </a:p>
      </dgm:t>
    </dgm:pt>
    <dgm:pt modelId="{C9FA565E-E866-4A1F-B91D-99CB5F3ACF18}" type="pres">
      <dgm:prSet presAssocID="{A7675CF8-1889-480B-AB01-5FFC3512333E}" presName="linearFlow" presStyleCnt="0">
        <dgm:presLayoutVars>
          <dgm:dir/>
          <dgm:animLvl val="lvl"/>
          <dgm:resizeHandles/>
        </dgm:presLayoutVars>
      </dgm:prSet>
      <dgm:spPr/>
    </dgm:pt>
    <dgm:pt modelId="{5AE7097F-DD95-408B-BE64-181C004D99D8}" type="pres">
      <dgm:prSet presAssocID="{432621D7-D1A8-4CD8-9547-A934AFD0EC3B}" presName="compositeNode" presStyleCnt="0">
        <dgm:presLayoutVars>
          <dgm:bulletEnabled val="1"/>
        </dgm:presLayoutVars>
      </dgm:prSet>
      <dgm:spPr/>
    </dgm:pt>
    <dgm:pt modelId="{49B1D4D1-E618-431D-B358-F0F4663139DD}" type="pres">
      <dgm:prSet presAssocID="{432621D7-D1A8-4CD8-9547-A934AFD0EC3B}" presName="image" presStyleLbl="fgImgPlace1" presStyleIdx="0" presStyleCnt="8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r with solid fill"/>
        </a:ext>
      </dgm:extLst>
    </dgm:pt>
    <dgm:pt modelId="{B2EED75E-35B3-4E6F-A0AF-4B78A984B487}" type="pres">
      <dgm:prSet presAssocID="{432621D7-D1A8-4CD8-9547-A934AFD0EC3B}" presName="childNode" presStyleLbl="node1" presStyleIdx="0" presStyleCnt="8" custScaleX="141535" custLinFactNeighborX="523" custLinFactNeighborY="11705">
        <dgm:presLayoutVars>
          <dgm:bulletEnabled val="1"/>
        </dgm:presLayoutVars>
      </dgm:prSet>
      <dgm:spPr/>
    </dgm:pt>
    <dgm:pt modelId="{F2005331-45B9-4A60-9CA1-8A9463990CE5}" type="pres">
      <dgm:prSet presAssocID="{432621D7-D1A8-4CD8-9547-A934AFD0EC3B}" presName="parentNode" presStyleLbl="revTx" presStyleIdx="0" presStyleCnt="8" custAng="5400000" custScaleX="104170" custScaleY="45892" custLinFactX="100000" custLinFactNeighborX="182248" custLinFactNeighborY="-43064">
        <dgm:presLayoutVars>
          <dgm:chMax val="0"/>
          <dgm:bulletEnabled val="1"/>
        </dgm:presLayoutVars>
      </dgm:prSet>
      <dgm:spPr/>
    </dgm:pt>
    <dgm:pt modelId="{212A01D9-F118-4B01-B084-E715FC2C4236}" type="pres">
      <dgm:prSet presAssocID="{CD26D338-FD56-42EF-A3A6-7D3F2542DF61}" presName="sibTrans" presStyleCnt="0"/>
      <dgm:spPr/>
    </dgm:pt>
    <dgm:pt modelId="{2423369D-0D66-4EFE-80BA-1A79C83E16FE}" type="pres">
      <dgm:prSet presAssocID="{8F0C8B2B-4207-4068-90DC-A39EA9E64A72}" presName="compositeNode" presStyleCnt="0">
        <dgm:presLayoutVars>
          <dgm:bulletEnabled val="1"/>
        </dgm:presLayoutVars>
      </dgm:prSet>
      <dgm:spPr/>
    </dgm:pt>
    <dgm:pt modelId="{FCBDB4D6-56DB-4288-949A-80E227C2D061}" type="pres">
      <dgm:prSet presAssocID="{8F0C8B2B-4207-4068-90DC-A39EA9E64A72}" presName="image" presStyleLbl="fgImgPlace1" presStyleIdx="1" presStyleCnt="8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llercoaster Up with solid fill"/>
        </a:ext>
      </dgm:extLst>
    </dgm:pt>
    <dgm:pt modelId="{9F74496D-D09C-4AA7-A967-A2CD1A234A80}" type="pres">
      <dgm:prSet presAssocID="{8F0C8B2B-4207-4068-90DC-A39EA9E64A72}" presName="childNode" presStyleLbl="node1" presStyleIdx="1" presStyleCnt="8" custScaleX="141535" custLinFactNeighborX="523" custLinFactNeighborY="11705">
        <dgm:presLayoutVars>
          <dgm:bulletEnabled val="1"/>
        </dgm:presLayoutVars>
      </dgm:prSet>
      <dgm:spPr/>
    </dgm:pt>
    <dgm:pt modelId="{982C2EEB-FB86-4991-855D-94CBF5679DFA}" type="pres">
      <dgm:prSet presAssocID="{8F0C8B2B-4207-4068-90DC-A39EA9E64A72}" presName="parentNode" presStyleLbl="revTx" presStyleIdx="1" presStyleCnt="8" custAng="5400000" custScaleX="104170" custScaleY="45892" custLinFactX="100000" custLinFactNeighborX="182252" custLinFactNeighborY="-43064">
        <dgm:presLayoutVars>
          <dgm:chMax val="0"/>
          <dgm:bulletEnabled val="1"/>
        </dgm:presLayoutVars>
      </dgm:prSet>
      <dgm:spPr/>
    </dgm:pt>
    <dgm:pt modelId="{A5740C4C-E330-41FE-A7F7-49F168E89CAD}" type="pres">
      <dgm:prSet presAssocID="{74CB37A4-22C0-4C62-AB90-DBC226A9E9D6}" presName="sibTrans" presStyleCnt="0"/>
      <dgm:spPr/>
    </dgm:pt>
    <dgm:pt modelId="{DDBC4ADE-73F6-4FEF-9042-83E87A912279}" type="pres">
      <dgm:prSet presAssocID="{132FBC03-C176-48FC-8684-EA0B9D7D767A}" presName="compositeNode" presStyleCnt="0">
        <dgm:presLayoutVars>
          <dgm:bulletEnabled val="1"/>
        </dgm:presLayoutVars>
      </dgm:prSet>
      <dgm:spPr/>
    </dgm:pt>
    <dgm:pt modelId="{27C607AA-8CC6-441C-8B3B-88FDF7BCBADA}" type="pres">
      <dgm:prSet presAssocID="{132FBC03-C176-48FC-8684-EA0B9D7D767A}" presName="image" presStyleLbl="fgImgPlace1" presStyleIdx="2" presStyleCnt="8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ke with solid fill"/>
        </a:ext>
      </dgm:extLst>
    </dgm:pt>
    <dgm:pt modelId="{EA42637D-E38C-4785-B2D1-9116B431C8A5}" type="pres">
      <dgm:prSet presAssocID="{132FBC03-C176-48FC-8684-EA0B9D7D767A}" presName="childNode" presStyleLbl="node1" presStyleIdx="2" presStyleCnt="8" custScaleX="141535" custLinFactNeighborX="523" custLinFactNeighborY="11705">
        <dgm:presLayoutVars>
          <dgm:bulletEnabled val="1"/>
        </dgm:presLayoutVars>
      </dgm:prSet>
      <dgm:spPr/>
    </dgm:pt>
    <dgm:pt modelId="{67322F45-83AC-4217-8025-ACFA97C2A79D}" type="pres">
      <dgm:prSet presAssocID="{132FBC03-C176-48FC-8684-EA0B9D7D767A}" presName="parentNode" presStyleLbl="revTx" presStyleIdx="2" presStyleCnt="8" custAng="5400000" custScaleX="104170" custScaleY="45892" custLinFactX="100000" custLinFactNeighborX="176247" custLinFactNeighborY="-43064">
        <dgm:presLayoutVars>
          <dgm:chMax val="0"/>
          <dgm:bulletEnabled val="1"/>
        </dgm:presLayoutVars>
      </dgm:prSet>
      <dgm:spPr/>
    </dgm:pt>
    <dgm:pt modelId="{CFC1C3CD-8F47-49AF-AF04-B0541FF27ABD}" type="pres">
      <dgm:prSet presAssocID="{06C63387-A851-4502-80D2-FC6542630FA6}" presName="sibTrans" presStyleCnt="0"/>
      <dgm:spPr/>
    </dgm:pt>
    <dgm:pt modelId="{D07432AA-35C5-4F6D-967C-EE799FFFD934}" type="pres">
      <dgm:prSet presAssocID="{85D16704-C781-40A2-BA01-EB990341A149}" presName="compositeNode" presStyleCnt="0">
        <dgm:presLayoutVars>
          <dgm:bulletEnabled val="1"/>
        </dgm:presLayoutVars>
      </dgm:prSet>
      <dgm:spPr/>
    </dgm:pt>
    <dgm:pt modelId="{63EBEC6D-8EB7-457D-B03C-C9A7BB2A346F}" type="pres">
      <dgm:prSet presAssocID="{85D16704-C781-40A2-BA01-EB990341A149}" presName="image" presStyleLbl="fgImgPlace1" presStyleIdx="3" presStyleCnt="8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rytelling with solid fill"/>
        </a:ext>
      </dgm:extLst>
    </dgm:pt>
    <dgm:pt modelId="{04F61BCE-8850-4749-83D7-49FF94FAE552}" type="pres">
      <dgm:prSet presAssocID="{85D16704-C781-40A2-BA01-EB990341A149}" presName="childNode" presStyleLbl="node1" presStyleIdx="3" presStyleCnt="8" custScaleX="141535" custLinFactNeighborX="523" custLinFactNeighborY="11705">
        <dgm:presLayoutVars>
          <dgm:bulletEnabled val="1"/>
        </dgm:presLayoutVars>
      </dgm:prSet>
      <dgm:spPr/>
    </dgm:pt>
    <dgm:pt modelId="{44284930-AA43-4CF6-8809-5B3AE7DF7676}" type="pres">
      <dgm:prSet presAssocID="{85D16704-C781-40A2-BA01-EB990341A149}" presName="parentNode" presStyleLbl="revTx" presStyleIdx="3" presStyleCnt="8" custAng="5400000" custScaleX="104170" custScaleY="45892" custLinFactX="100000" custLinFactNeighborX="170241" custLinFactNeighborY="-43064">
        <dgm:presLayoutVars>
          <dgm:chMax val="0"/>
          <dgm:bulletEnabled val="1"/>
        </dgm:presLayoutVars>
      </dgm:prSet>
      <dgm:spPr/>
    </dgm:pt>
    <dgm:pt modelId="{38A0A0A2-AAAB-4CC3-AF5A-F62859381D3D}" type="pres">
      <dgm:prSet presAssocID="{7B83D8B1-DC97-41D2-A95D-96A7633F3FA1}" presName="sibTrans" presStyleCnt="0"/>
      <dgm:spPr/>
    </dgm:pt>
    <dgm:pt modelId="{461FCAEA-4D11-4FCF-8545-1542C21F2DF0}" type="pres">
      <dgm:prSet presAssocID="{7EF281F7-CAB6-452B-A58B-844BD97F6FCE}" presName="compositeNode" presStyleCnt="0">
        <dgm:presLayoutVars>
          <dgm:bulletEnabled val="1"/>
        </dgm:presLayoutVars>
      </dgm:prSet>
      <dgm:spPr/>
    </dgm:pt>
    <dgm:pt modelId="{05D53B1F-FD97-4F17-901C-F831D1DDDCC3}" type="pres">
      <dgm:prSet presAssocID="{7EF281F7-CAB6-452B-A58B-844BD97F6FCE}" presName="image" presStyleLbl="fgImgPlace1" presStyleIdx="4" presStyleCnt="8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acation with solid fill"/>
        </a:ext>
      </dgm:extLst>
    </dgm:pt>
    <dgm:pt modelId="{32203790-13A1-4408-9960-B3FBAC05AB7F}" type="pres">
      <dgm:prSet presAssocID="{7EF281F7-CAB6-452B-A58B-844BD97F6FCE}" presName="childNode" presStyleLbl="node1" presStyleIdx="4" presStyleCnt="8" custScaleX="141535" custLinFactNeighborX="523" custLinFactNeighborY="11705">
        <dgm:presLayoutVars>
          <dgm:bulletEnabled val="1"/>
        </dgm:presLayoutVars>
      </dgm:prSet>
      <dgm:spPr/>
    </dgm:pt>
    <dgm:pt modelId="{D54FB99C-84E0-4CE9-8F0E-A0FA59E7501B}" type="pres">
      <dgm:prSet presAssocID="{7EF281F7-CAB6-452B-A58B-844BD97F6FCE}" presName="parentNode" presStyleLbl="revTx" presStyleIdx="4" presStyleCnt="8" custAng="5400000" custScaleX="104170" custScaleY="45892" custLinFactX="100000" custLinFactNeighborX="178511" custLinFactNeighborY="-43064">
        <dgm:presLayoutVars>
          <dgm:chMax val="0"/>
          <dgm:bulletEnabled val="1"/>
        </dgm:presLayoutVars>
      </dgm:prSet>
      <dgm:spPr/>
    </dgm:pt>
    <dgm:pt modelId="{033FA0A4-31F3-481B-A4D7-6C7DEB21559A}" type="pres">
      <dgm:prSet presAssocID="{3C34B7F3-5907-48D0-A0E6-031208402575}" presName="sibTrans" presStyleCnt="0"/>
      <dgm:spPr/>
    </dgm:pt>
    <dgm:pt modelId="{ABDB10B7-DEDE-4FBC-B683-FF4D3B3E9BF5}" type="pres">
      <dgm:prSet presAssocID="{4F67EC49-2F9B-4A49-94F5-2D61BA29C766}" presName="compositeNode" presStyleCnt="0">
        <dgm:presLayoutVars>
          <dgm:bulletEnabled val="1"/>
        </dgm:presLayoutVars>
      </dgm:prSet>
      <dgm:spPr/>
    </dgm:pt>
    <dgm:pt modelId="{DECE7CD1-07AF-4CB7-B862-434B9B5454E0}" type="pres">
      <dgm:prSet presAssocID="{4F67EC49-2F9B-4A49-94F5-2D61BA29C766}" presName="image" presStyleLbl="fgImgPlace1" presStyleIdx="5" presStyleCnt="8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ty with solid fill"/>
        </a:ext>
      </dgm:extLst>
    </dgm:pt>
    <dgm:pt modelId="{B65528FD-A982-4170-8A1A-E468F9843116}" type="pres">
      <dgm:prSet presAssocID="{4F67EC49-2F9B-4A49-94F5-2D61BA29C766}" presName="childNode" presStyleLbl="node1" presStyleIdx="5" presStyleCnt="8" custScaleX="141535" custLinFactNeighborX="523" custLinFactNeighborY="11705">
        <dgm:presLayoutVars>
          <dgm:bulletEnabled val="1"/>
        </dgm:presLayoutVars>
      </dgm:prSet>
      <dgm:spPr/>
    </dgm:pt>
    <dgm:pt modelId="{1CAF0EDC-3A00-41E2-8C58-8572DDBE6AE8}" type="pres">
      <dgm:prSet presAssocID="{4F67EC49-2F9B-4A49-94F5-2D61BA29C766}" presName="parentNode" presStyleLbl="revTx" presStyleIdx="5" presStyleCnt="8" custAng="5400000" custScaleX="104170" custScaleY="45892" custLinFactX="100000" custLinFactNeighborX="176247" custLinFactNeighborY="-43064">
        <dgm:presLayoutVars>
          <dgm:chMax val="0"/>
          <dgm:bulletEnabled val="1"/>
        </dgm:presLayoutVars>
      </dgm:prSet>
      <dgm:spPr/>
    </dgm:pt>
    <dgm:pt modelId="{C529AF80-7AB9-4414-8426-6D5B6A047C60}" type="pres">
      <dgm:prSet presAssocID="{741488B1-4F98-48FF-805C-32799EC1EAE7}" presName="sibTrans" presStyleCnt="0"/>
      <dgm:spPr/>
    </dgm:pt>
    <dgm:pt modelId="{EE5E972D-C4F5-421F-826A-CF03AF50A009}" type="pres">
      <dgm:prSet presAssocID="{267666A9-71DD-4C25-A388-7F5B53E4444F}" presName="compositeNode" presStyleCnt="0">
        <dgm:presLayoutVars>
          <dgm:bulletEnabled val="1"/>
        </dgm:presLayoutVars>
      </dgm:prSet>
      <dgm:spPr/>
    </dgm:pt>
    <dgm:pt modelId="{13DF5414-CA59-4C9F-BD57-10FE532F6F53}" type="pres">
      <dgm:prSet presAssocID="{267666A9-71DD-4C25-A388-7F5B53E4444F}" presName="image" presStyleLbl="fgImgPlace1" presStyleIdx="6" presStyleCnt="8"/>
      <dgm:spPr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ce Car with solid fill"/>
        </a:ext>
      </dgm:extLst>
    </dgm:pt>
    <dgm:pt modelId="{AA4EE55E-9A24-47E8-AFDC-03A0281726CA}" type="pres">
      <dgm:prSet presAssocID="{267666A9-71DD-4C25-A388-7F5B53E4444F}" presName="childNode" presStyleLbl="node1" presStyleIdx="6" presStyleCnt="8" custScaleX="141535" custLinFactNeighborX="523" custLinFactNeighborY="11705">
        <dgm:presLayoutVars>
          <dgm:bulletEnabled val="1"/>
        </dgm:presLayoutVars>
      </dgm:prSet>
      <dgm:spPr/>
    </dgm:pt>
    <dgm:pt modelId="{06F2B437-3E22-46D0-B2F0-AAF2E3FEC2F0}" type="pres">
      <dgm:prSet presAssocID="{267666A9-71DD-4C25-A388-7F5B53E4444F}" presName="parentNode" presStyleLbl="revTx" presStyleIdx="6" presStyleCnt="8" custAng="5400000" custScaleX="104170" custScaleY="45892" custLinFactX="100000" custLinFactNeighborX="152837" custLinFactNeighborY="-43064">
        <dgm:presLayoutVars>
          <dgm:chMax val="0"/>
          <dgm:bulletEnabled val="1"/>
        </dgm:presLayoutVars>
      </dgm:prSet>
      <dgm:spPr/>
    </dgm:pt>
    <dgm:pt modelId="{30C149F6-ADC4-4E54-88E9-8D06520A7BD9}" type="pres">
      <dgm:prSet presAssocID="{712DD35F-2973-4B4F-A904-4CA928AEEBE3}" presName="sibTrans" presStyleCnt="0"/>
      <dgm:spPr/>
    </dgm:pt>
    <dgm:pt modelId="{FD496BBC-4B66-47C5-8AB5-C0B28AC38BF8}" type="pres">
      <dgm:prSet presAssocID="{9A708F90-6914-4928-92EC-5894611160A9}" presName="compositeNode" presStyleCnt="0">
        <dgm:presLayoutVars>
          <dgm:bulletEnabled val="1"/>
        </dgm:presLayoutVars>
      </dgm:prSet>
      <dgm:spPr/>
    </dgm:pt>
    <dgm:pt modelId="{D19E5A55-5DEB-4481-99E6-97B3F20C8267}" type="pres">
      <dgm:prSet presAssocID="{9A708F90-6914-4928-92EC-5894611160A9}" presName="image" presStyleLbl="fgImgPlace1" presStyleIdx="7" presStyleCnt="8"/>
      <dgm:spPr>
        <a:blipFill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r with solid fill"/>
        </a:ext>
      </dgm:extLst>
    </dgm:pt>
    <dgm:pt modelId="{E3AA4A0D-9177-4367-8C95-6CE86A486A9A}" type="pres">
      <dgm:prSet presAssocID="{9A708F90-6914-4928-92EC-5894611160A9}" presName="childNode" presStyleLbl="node1" presStyleIdx="7" presStyleCnt="8" custScaleX="141535" custLinFactNeighborX="523" custLinFactNeighborY="11705">
        <dgm:presLayoutVars>
          <dgm:bulletEnabled val="1"/>
        </dgm:presLayoutVars>
      </dgm:prSet>
      <dgm:spPr/>
    </dgm:pt>
    <dgm:pt modelId="{F7A43442-7B76-4D9E-BA51-A15239F65365}" type="pres">
      <dgm:prSet presAssocID="{9A708F90-6914-4928-92EC-5894611160A9}" presName="parentNode" presStyleLbl="revTx" presStyleIdx="7" presStyleCnt="8" custAng="5400000" custScaleX="104170" custScaleY="45892" custLinFactX="100000" custLinFactNeighborX="177425" custLinFactNeighborY="-43064">
        <dgm:presLayoutVars>
          <dgm:chMax val="0"/>
          <dgm:bulletEnabled val="1"/>
        </dgm:presLayoutVars>
      </dgm:prSet>
      <dgm:spPr/>
    </dgm:pt>
  </dgm:ptLst>
  <dgm:cxnLst>
    <dgm:cxn modelId="{B9F27906-2561-4E54-B04F-450983631450}" srcId="{9A708F90-6914-4928-92EC-5894611160A9}" destId="{4716516E-9DD2-433B-91ED-AD1E570502B1}" srcOrd="0" destOrd="0" parTransId="{38854306-5E3B-441F-851A-FF73547E3F66}" sibTransId="{7E5BFCBF-9654-41F3-8E78-767151959311}"/>
    <dgm:cxn modelId="{5663A10A-5589-43CE-9FE9-3BAF0338D77C}" srcId="{132FBC03-C176-48FC-8684-EA0B9D7D767A}" destId="{4BC91570-267B-4CC0-BD08-CC78233BBFB3}" srcOrd="0" destOrd="0" parTransId="{DE0B47A1-CCFC-4F5B-9BF8-F30F96BB36E4}" sibTransId="{EFA10066-9D89-4243-9573-50E25F4F5273}"/>
    <dgm:cxn modelId="{0079360B-F61D-4BC2-A31F-389EE4453CF1}" type="presOf" srcId="{7AB8BDE1-7515-4108-92E4-ED514E7F065B}" destId="{EA42637D-E38C-4785-B2D1-9116B431C8A5}" srcOrd="0" destOrd="3" presId="urn:microsoft.com/office/officeart/2005/8/layout/hList2"/>
    <dgm:cxn modelId="{1C4CFD0D-D52D-47A7-AD75-5D7F88764502}" srcId="{85D16704-C781-40A2-BA01-EB990341A149}" destId="{3BEB36C1-A29C-4CA4-AD0C-F1863C42B10F}" srcOrd="3" destOrd="0" parTransId="{8BE154C6-37B0-4C71-AC25-7FC371F716D8}" sibTransId="{DF422EDF-1F16-4952-9A08-4269D2C1E76C}"/>
    <dgm:cxn modelId="{1EEC5F0E-1FEC-4FA5-9D09-7C64F8B1BC40}" srcId="{85D16704-C781-40A2-BA01-EB990341A149}" destId="{813A3F1F-0D20-4A0C-AAFA-7CCE06CB797A}" srcOrd="1" destOrd="0" parTransId="{4447E187-B3C6-4E96-9B6A-ECC556412485}" sibTransId="{731EB187-4218-42CC-83E8-D391DB701DA4}"/>
    <dgm:cxn modelId="{289A2C10-1F56-4A6D-8DCE-D877FCD306FD}" type="presOf" srcId="{3A3182B5-6732-4AEB-ABC1-F439C623C3C3}" destId="{B65528FD-A982-4170-8A1A-E468F9843116}" srcOrd="0" destOrd="3" presId="urn:microsoft.com/office/officeart/2005/8/layout/hList2"/>
    <dgm:cxn modelId="{33392816-8A07-431C-A3CC-9ED326CA839A}" type="presOf" srcId="{0E7D7B15-A2E9-4D18-A574-6FE6A71FF2B0}" destId="{9F74496D-D09C-4AA7-A967-A2CD1A234A80}" srcOrd="0" destOrd="1" presId="urn:microsoft.com/office/officeart/2005/8/layout/hList2"/>
    <dgm:cxn modelId="{5BF34E19-4694-459B-9F2B-B1ADB4AEE34C}" type="presOf" srcId="{4BC91570-267B-4CC0-BD08-CC78233BBFB3}" destId="{EA42637D-E38C-4785-B2D1-9116B431C8A5}" srcOrd="0" destOrd="0" presId="urn:microsoft.com/office/officeart/2005/8/layout/hList2"/>
    <dgm:cxn modelId="{C270741B-9A3A-42A0-B906-E3271918E7F1}" srcId="{A7675CF8-1889-480B-AB01-5FFC3512333E}" destId="{267666A9-71DD-4C25-A388-7F5B53E4444F}" srcOrd="6" destOrd="0" parTransId="{F89CACD0-2F01-42AD-9D1A-0A526F0F8BAB}" sibTransId="{712DD35F-2973-4B4F-A904-4CA928AEEBE3}"/>
    <dgm:cxn modelId="{087D881E-FD87-4D1D-9521-E62B878F5D0B}" type="presOf" srcId="{3BEB36C1-A29C-4CA4-AD0C-F1863C42B10F}" destId="{04F61BCE-8850-4749-83D7-49FF94FAE552}" srcOrd="0" destOrd="3" presId="urn:microsoft.com/office/officeart/2005/8/layout/hList2"/>
    <dgm:cxn modelId="{08174D20-1BF3-4513-833E-24A22167A72E}" type="presOf" srcId="{9B34B9E2-B78C-4957-912A-225502DCA643}" destId="{04F61BCE-8850-4749-83D7-49FF94FAE552}" srcOrd="0" destOrd="0" presId="urn:microsoft.com/office/officeart/2005/8/layout/hList2"/>
    <dgm:cxn modelId="{269D8121-E912-40BB-9FF3-3A02AD2A6E2D}" srcId="{267666A9-71DD-4C25-A388-7F5B53E4444F}" destId="{19F75F25-FABF-4180-BD87-7ADE87AE4DF9}" srcOrd="3" destOrd="0" parTransId="{5F5384E2-A180-4704-AAAA-EC9F2C6F8C6D}" sibTransId="{C8AD4CAF-CA35-4F0E-A9B2-D311887C858B}"/>
    <dgm:cxn modelId="{E1729E26-2591-4449-BC68-0870C218EC9F}" srcId="{7EF281F7-CAB6-452B-A58B-844BD97F6FCE}" destId="{4F719444-DB70-4F33-AE7D-B3CFF1B7D014}" srcOrd="4" destOrd="0" parTransId="{2B181BF1-83E1-4B72-96F7-AD46EEAA4F56}" sibTransId="{5D533639-A217-43F7-88F4-BCAA202993FC}"/>
    <dgm:cxn modelId="{FAD41227-6A1F-4526-8099-9313DE6DF3BB}" srcId="{7EF281F7-CAB6-452B-A58B-844BD97F6FCE}" destId="{E72847AE-3A28-4325-9456-9430897913CF}" srcOrd="2" destOrd="0" parTransId="{45FB2A49-4FA8-4C21-AD1E-2EFB96BC8AB6}" sibTransId="{C13E20D6-D8FC-4288-A6D5-753766BEF96E}"/>
    <dgm:cxn modelId="{0AF51132-F648-403C-A93A-9BD585C39B79}" type="presOf" srcId="{5779F387-38D1-4F78-919A-FA069897B4B7}" destId="{04F61BCE-8850-4749-83D7-49FF94FAE552}" srcOrd="0" destOrd="2" presId="urn:microsoft.com/office/officeart/2005/8/layout/hList2"/>
    <dgm:cxn modelId="{BAE06D33-27E5-48E0-A261-D680D1B835B3}" type="presOf" srcId="{10E21E3C-D772-4011-B7E7-0DB0A439624D}" destId="{B2EED75E-35B3-4E6F-A0AF-4B78A984B487}" srcOrd="0" destOrd="3" presId="urn:microsoft.com/office/officeart/2005/8/layout/hList2"/>
    <dgm:cxn modelId="{97DB7134-2BEC-4E7B-8C2D-394FDC34E16D}" type="presOf" srcId="{85D16704-C781-40A2-BA01-EB990341A149}" destId="{44284930-AA43-4CF6-8809-5B3AE7DF7676}" srcOrd="0" destOrd="0" presId="urn:microsoft.com/office/officeart/2005/8/layout/hList2"/>
    <dgm:cxn modelId="{B0642236-CCF4-4B33-9F5C-ADB0A6B7435B}" srcId="{132FBC03-C176-48FC-8684-EA0B9D7D767A}" destId="{0E6CDC25-4F47-4611-9C2E-CF5C9C8CBAAF}" srcOrd="4" destOrd="0" parTransId="{87837B14-93D8-4DC0-80AB-ACA1D378E75E}" sibTransId="{DA58EEA4-37F4-436B-96BC-07EE95DE94FC}"/>
    <dgm:cxn modelId="{4457F038-E200-4C20-A4D2-78EC000AAF44}" type="presOf" srcId="{B8014FCB-DE13-4B09-B379-B3CE8445EED3}" destId="{B2EED75E-35B3-4E6F-A0AF-4B78A984B487}" srcOrd="0" destOrd="2" presId="urn:microsoft.com/office/officeart/2005/8/layout/hList2"/>
    <dgm:cxn modelId="{436F343E-495A-4AA7-A53C-A16CA2B5D824}" srcId="{A7675CF8-1889-480B-AB01-5FFC3512333E}" destId="{132FBC03-C176-48FC-8684-EA0B9D7D767A}" srcOrd="2" destOrd="0" parTransId="{9D658B86-646D-4D26-8F00-069F1473DD78}" sibTransId="{06C63387-A851-4502-80D2-FC6542630FA6}"/>
    <dgm:cxn modelId="{4B4E2743-0D08-4123-86B6-61645D7F7FD9}" srcId="{85D16704-C781-40A2-BA01-EB990341A149}" destId="{5779F387-38D1-4F78-919A-FA069897B4B7}" srcOrd="2" destOrd="0" parTransId="{F752B306-68B3-40A6-AE78-D46FDC01BF92}" sibTransId="{1C80591E-8E2B-4BB8-86AF-0B0018487469}"/>
    <dgm:cxn modelId="{6CC6E045-04D2-4531-BB26-9EBD9563A7D5}" type="presOf" srcId="{4F67EC49-2F9B-4A49-94F5-2D61BA29C766}" destId="{1CAF0EDC-3A00-41E2-8C58-8572DDBE6AE8}" srcOrd="0" destOrd="0" presId="urn:microsoft.com/office/officeart/2005/8/layout/hList2"/>
    <dgm:cxn modelId="{4D09F665-5E4D-4C10-AEEB-8720D952BF14}" srcId="{4F67EC49-2F9B-4A49-94F5-2D61BA29C766}" destId="{4A822091-37CC-4642-8F0E-7CE92A725E7E}" srcOrd="0" destOrd="0" parTransId="{AAB99D9D-5F6D-46A2-9A23-7A4988E51976}" sibTransId="{F5852543-5B6C-48A0-8324-5E7E333007FC}"/>
    <dgm:cxn modelId="{3E65AB66-41AF-48E9-8020-5DA60BF11F52}" srcId="{4F67EC49-2F9B-4A49-94F5-2D61BA29C766}" destId="{A06796AA-6A05-4A67-9FDF-3A3F31B16846}" srcOrd="1" destOrd="0" parTransId="{B1473ADE-0AAE-4608-9783-418E1C7C3772}" sibTransId="{A04E0AD2-C4BF-4BE3-BF3F-49FAE4ADDA14}"/>
    <dgm:cxn modelId="{6A8CE066-C19B-4E64-B933-0549DCFF2474}" type="presOf" srcId="{1CE095C0-48C3-4027-9686-1F33C0103771}" destId="{32203790-13A1-4408-9960-B3FBAC05AB7F}" srcOrd="0" destOrd="0" presId="urn:microsoft.com/office/officeart/2005/8/layout/hList2"/>
    <dgm:cxn modelId="{C8886B47-E32B-436D-9923-FD26A99A351B}" type="presOf" srcId="{132FBC03-C176-48FC-8684-EA0B9D7D767A}" destId="{67322F45-83AC-4217-8025-ACFA97C2A79D}" srcOrd="0" destOrd="0" presId="urn:microsoft.com/office/officeart/2005/8/layout/hList2"/>
    <dgm:cxn modelId="{DE7ECA47-E106-4749-AE26-829E9BD4AA22}" srcId="{132FBC03-C176-48FC-8684-EA0B9D7D767A}" destId="{5A265218-7035-438B-85C3-9170A0E7A282}" srcOrd="1" destOrd="0" parTransId="{9B41F089-5A81-4406-8440-067DA6EC41A7}" sibTransId="{18F73717-6D45-44B2-B790-615EDB5B6DCA}"/>
    <dgm:cxn modelId="{4FB99A48-64EB-4664-A0F9-44C7044D5757}" srcId="{7EF281F7-CAB6-452B-A58B-844BD97F6FCE}" destId="{1CE095C0-48C3-4027-9686-1F33C0103771}" srcOrd="0" destOrd="0" parTransId="{C081855B-2E40-4974-BEB4-83D8527BC379}" sibTransId="{A7D9381D-CEE9-4490-8B01-71165E6D5559}"/>
    <dgm:cxn modelId="{E5E67269-E20F-4A71-B5D6-E80BC7914A23}" srcId="{8F0C8B2B-4207-4068-90DC-A39EA9E64A72}" destId="{683A6A6C-5E67-4A89-88BF-33F43F01548F}" srcOrd="0" destOrd="0" parTransId="{B8D0D58C-176B-4A30-A9E4-A8CF173FBD0A}" sibTransId="{F2252643-9134-4EB1-802A-EFB4789A04FA}"/>
    <dgm:cxn modelId="{0052B849-4913-4525-9641-9812FE962486}" srcId="{85D16704-C781-40A2-BA01-EB990341A149}" destId="{9B34B9E2-B78C-4957-912A-225502DCA643}" srcOrd="0" destOrd="0" parTransId="{ED9714FB-2D00-4A64-BED8-701A479A0DD5}" sibTransId="{DFADE731-A134-4235-8D65-C9FAE54E6A6E}"/>
    <dgm:cxn modelId="{B0355C4C-9FF5-4E2C-B466-74A09AB2BBC2}" type="presOf" srcId="{B588B2EA-2253-4753-A54F-C64D82D9D660}" destId="{32203790-13A1-4408-9960-B3FBAC05AB7F}" srcOrd="0" destOrd="3" presId="urn:microsoft.com/office/officeart/2005/8/layout/hList2"/>
    <dgm:cxn modelId="{EFD8236D-0C74-4390-AFA9-F9D393D75DB6}" type="presOf" srcId="{4716516E-9DD2-433B-91ED-AD1E570502B1}" destId="{E3AA4A0D-9177-4367-8C95-6CE86A486A9A}" srcOrd="0" destOrd="0" presId="urn:microsoft.com/office/officeart/2005/8/layout/hList2"/>
    <dgm:cxn modelId="{DC8C576D-5A03-4629-9801-A1A6DB6B03A3}" type="presOf" srcId="{6BCCC219-1B6A-499C-9ACD-1D6181D384B6}" destId="{AA4EE55E-9A24-47E8-AFDC-03A0281726CA}" srcOrd="0" destOrd="2" presId="urn:microsoft.com/office/officeart/2005/8/layout/hList2"/>
    <dgm:cxn modelId="{57788C6D-BB8F-42C6-8423-FDB7A05735FA}" srcId="{267666A9-71DD-4C25-A388-7F5B53E4444F}" destId="{6BCCC219-1B6A-499C-9ACD-1D6181D384B6}" srcOrd="2" destOrd="0" parTransId="{EA0AC462-8345-4E34-93EA-90A9B8B02D9B}" sibTransId="{0D4E30D9-3A41-45A5-976A-AC8EC24F8110}"/>
    <dgm:cxn modelId="{646BEC4D-57E0-455E-A751-303959630152}" type="presOf" srcId="{D7E3773C-10B4-4AE7-B466-1F7003A302B0}" destId="{AA4EE55E-9A24-47E8-AFDC-03A0281726CA}" srcOrd="0" destOrd="0" presId="urn:microsoft.com/office/officeart/2005/8/layout/hList2"/>
    <dgm:cxn modelId="{57A6EC4E-6351-47E1-9932-7D3650303A19}" srcId="{A7675CF8-1889-480B-AB01-5FFC3512333E}" destId="{432621D7-D1A8-4CD8-9547-A934AFD0EC3B}" srcOrd="0" destOrd="0" parTransId="{1F223458-F090-4009-8899-64B5B508DC8A}" sibTransId="{CD26D338-FD56-42EF-A3A6-7D3F2542DF61}"/>
    <dgm:cxn modelId="{197FB04F-8025-45D6-9DC5-09615B951491}" type="presOf" srcId="{9A708F90-6914-4928-92EC-5894611160A9}" destId="{F7A43442-7B76-4D9E-BA51-A15239F65365}" srcOrd="0" destOrd="0" presId="urn:microsoft.com/office/officeart/2005/8/layout/hList2"/>
    <dgm:cxn modelId="{4D474750-D9F1-4137-B125-053E1FC9E9C4}" srcId="{267666A9-71DD-4C25-A388-7F5B53E4444F}" destId="{D7E3773C-10B4-4AE7-B466-1F7003A302B0}" srcOrd="0" destOrd="0" parTransId="{1A16F971-7795-4EDF-93EA-AAE5B923EF00}" sibTransId="{38F211DA-C772-46B7-81AA-36CFED97F8C8}"/>
    <dgm:cxn modelId="{0D232452-1C16-46BA-A7FD-E49FC7322EDA}" type="presOf" srcId="{EBA85B88-D723-44D5-A460-32FF9DA0D773}" destId="{B2EED75E-35B3-4E6F-A0AF-4B78A984B487}" srcOrd="0" destOrd="1" presId="urn:microsoft.com/office/officeart/2005/8/layout/hList2"/>
    <dgm:cxn modelId="{F6E4BE72-D821-4E96-85C6-C85A91C58058}" type="presOf" srcId="{1D69E495-5DFB-4BAA-9D68-BADAD2E7A500}" destId="{EA42637D-E38C-4785-B2D1-9116B431C8A5}" srcOrd="0" destOrd="2" presId="urn:microsoft.com/office/officeart/2005/8/layout/hList2"/>
    <dgm:cxn modelId="{2E844E74-38AC-4D9E-8571-3536A63BD1C1}" type="presOf" srcId="{5A265218-7035-438B-85C3-9170A0E7A282}" destId="{EA42637D-E38C-4785-B2D1-9116B431C8A5}" srcOrd="0" destOrd="1" presId="urn:microsoft.com/office/officeart/2005/8/layout/hList2"/>
    <dgm:cxn modelId="{746FAC76-FDFD-4227-AAA4-323A9192ED34}" type="presOf" srcId="{4F719444-DB70-4F33-AE7D-B3CFF1B7D014}" destId="{32203790-13A1-4408-9960-B3FBAC05AB7F}" srcOrd="0" destOrd="4" presId="urn:microsoft.com/office/officeart/2005/8/layout/hList2"/>
    <dgm:cxn modelId="{5C464758-D418-44BF-AB42-25A045C91E61}" type="presOf" srcId="{432621D7-D1A8-4CD8-9547-A934AFD0EC3B}" destId="{F2005331-45B9-4A60-9CA1-8A9463990CE5}" srcOrd="0" destOrd="0" presId="urn:microsoft.com/office/officeart/2005/8/layout/hList2"/>
    <dgm:cxn modelId="{3F3E6B59-8056-4A2E-92D3-CAA432C9D354}" type="presOf" srcId="{A06796AA-6A05-4A67-9FDF-3A3F31B16846}" destId="{B65528FD-A982-4170-8A1A-E468F9843116}" srcOrd="0" destOrd="1" presId="urn:microsoft.com/office/officeart/2005/8/layout/hList2"/>
    <dgm:cxn modelId="{D4885859-A3C1-4340-BC19-29A58E0F59A8}" type="presOf" srcId="{40F3FEA8-E5B6-40E5-9010-E214E2026635}" destId="{B2EED75E-35B3-4E6F-A0AF-4B78A984B487}" srcOrd="0" destOrd="0" presId="urn:microsoft.com/office/officeart/2005/8/layout/hList2"/>
    <dgm:cxn modelId="{8F785482-A86E-4F77-ABFB-C85DCC10A361}" srcId="{A7675CF8-1889-480B-AB01-5FFC3512333E}" destId="{7EF281F7-CAB6-452B-A58B-844BD97F6FCE}" srcOrd="4" destOrd="0" parTransId="{3CF4BF4F-FA4F-414F-AC6B-BC9103B38048}" sibTransId="{3C34B7F3-5907-48D0-A0E6-031208402575}"/>
    <dgm:cxn modelId="{0B4C3D8A-B1C7-4F77-97D0-70E505F5754D}" type="presOf" srcId="{E72847AE-3A28-4325-9456-9430897913CF}" destId="{32203790-13A1-4408-9960-B3FBAC05AB7F}" srcOrd="0" destOrd="2" presId="urn:microsoft.com/office/officeart/2005/8/layout/hList2"/>
    <dgm:cxn modelId="{F920718B-2FE8-4B32-BD3D-FE05305E78D6}" type="presOf" srcId="{7EF281F7-CAB6-452B-A58B-844BD97F6FCE}" destId="{D54FB99C-84E0-4CE9-8F0E-A0FA59E7501B}" srcOrd="0" destOrd="0" presId="urn:microsoft.com/office/officeart/2005/8/layout/hList2"/>
    <dgm:cxn modelId="{6CAABE8B-21FB-4F5A-8CF6-1809A59AED26}" srcId="{A7675CF8-1889-480B-AB01-5FFC3512333E}" destId="{8F0C8B2B-4207-4068-90DC-A39EA9E64A72}" srcOrd="1" destOrd="0" parTransId="{E264E3A4-7171-4AB3-90C0-DB87577618CC}" sibTransId="{74CB37A4-22C0-4C62-AB90-DBC226A9E9D6}"/>
    <dgm:cxn modelId="{4238668C-46C5-4530-AC7C-44F9FB8304AD}" srcId="{7EF281F7-CAB6-452B-A58B-844BD97F6FCE}" destId="{B588B2EA-2253-4753-A54F-C64D82D9D660}" srcOrd="3" destOrd="0" parTransId="{877F5FF0-8AB5-431B-A0C0-6C789A6C90F0}" sibTransId="{673EDA05-8888-4171-A792-C3F03F72A082}"/>
    <dgm:cxn modelId="{6770DE8D-6455-43AF-AA6D-995419AB5616}" type="presOf" srcId="{5965E6E5-12B3-4032-97F2-C347F88AFBC2}" destId="{32203790-13A1-4408-9960-B3FBAC05AB7F}" srcOrd="0" destOrd="1" presId="urn:microsoft.com/office/officeart/2005/8/layout/hList2"/>
    <dgm:cxn modelId="{15BDE78F-1FF9-479E-B63D-9F39A91D7630}" srcId="{7EF281F7-CAB6-452B-A58B-844BD97F6FCE}" destId="{5965E6E5-12B3-4032-97F2-C347F88AFBC2}" srcOrd="1" destOrd="0" parTransId="{059556D0-201E-4F45-9349-27AA29FB0CD2}" sibTransId="{ED8F5F3C-6AEA-45B0-88E7-721786F13DF0}"/>
    <dgm:cxn modelId="{3F9BA792-4E8A-42E5-A2A8-0436D91A5CD2}" srcId="{432621D7-D1A8-4CD8-9547-A934AFD0EC3B}" destId="{10E21E3C-D772-4011-B7E7-0DB0A439624D}" srcOrd="3" destOrd="0" parTransId="{69B8765C-226F-4915-B77B-5A1B69726551}" sibTransId="{F90338E4-03C8-4C2F-9AB0-8D4E22FC27B5}"/>
    <dgm:cxn modelId="{0F27E396-8A0C-49C3-988F-E4C08ED0CB8D}" srcId="{8F0C8B2B-4207-4068-90DC-A39EA9E64A72}" destId="{176C9AC5-2C15-4588-84A1-D685A5B5DF68}" srcOrd="2" destOrd="0" parTransId="{B69D3E74-FC44-4DB7-BBDF-9B1BD1D42A74}" sibTransId="{BA30E523-8780-4338-89E0-668D2BEDB51A}"/>
    <dgm:cxn modelId="{88394099-B05F-4583-8904-77F1EB1DF99A}" type="presOf" srcId="{267666A9-71DD-4C25-A388-7F5B53E4444F}" destId="{06F2B437-3E22-46D0-B2F0-AAF2E3FEC2F0}" srcOrd="0" destOrd="0" presId="urn:microsoft.com/office/officeart/2005/8/layout/hList2"/>
    <dgm:cxn modelId="{49226B99-E179-4B22-98F5-210F5BEF9D9F}" type="presOf" srcId="{8F0C8B2B-4207-4068-90DC-A39EA9E64A72}" destId="{982C2EEB-FB86-4991-855D-94CBF5679DFA}" srcOrd="0" destOrd="0" presId="urn:microsoft.com/office/officeart/2005/8/layout/hList2"/>
    <dgm:cxn modelId="{056AE49A-1C93-491D-A2A6-ACC0689679A9}" srcId="{A7675CF8-1889-480B-AB01-5FFC3512333E}" destId="{85D16704-C781-40A2-BA01-EB990341A149}" srcOrd="3" destOrd="0" parTransId="{D0200974-619B-4D41-B944-6FF120372F66}" sibTransId="{7B83D8B1-DC97-41D2-A95D-96A7633F3FA1}"/>
    <dgm:cxn modelId="{B061D7A7-77E1-4DCD-8023-2DC106712A87}" srcId="{4F67EC49-2F9B-4A49-94F5-2D61BA29C766}" destId="{BEB3C10A-4E3A-4694-BC7A-56D25B7CF74B}" srcOrd="2" destOrd="0" parTransId="{8A735A75-A7BF-4529-BF8C-8A8A3EC3237D}" sibTransId="{18B1AF2E-6269-40C9-AC79-16F0BCAA812D}"/>
    <dgm:cxn modelId="{BC9BF9AC-C608-42D4-A1C5-D3A7BD016232}" srcId="{432621D7-D1A8-4CD8-9547-A934AFD0EC3B}" destId="{EBA85B88-D723-44D5-A460-32FF9DA0D773}" srcOrd="1" destOrd="0" parTransId="{82A0C181-5B33-43E3-8D42-94D72F58E645}" sibTransId="{5BC7FC2E-7CB2-454C-9A1A-91CC2BC5B0F8}"/>
    <dgm:cxn modelId="{3EF2B2B2-1393-4C75-889B-682F389E2930}" srcId="{A7675CF8-1889-480B-AB01-5FFC3512333E}" destId="{9A708F90-6914-4928-92EC-5894611160A9}" srcOrd="7" destOrd="0" parTransId="{DD437046-F572-411A-9871-70FDC82CE005}" sibTransId="{1D82D55A-2960-4714-B05B-2EC21B35EF9C}"/>
    <dgm:cxn modelId="{85AE17C4-B0A1-4A0E-8C52-03A4A1814886}" type="presOf" srcId="{683A6A6C-5E67-4A89-88BF-33F43F01548F}" destId="{9F74496D-D09C-4AA7-A967-A2CD1A234A80}" srcOrd="0" destOrd="0" presId="urn:microsoft.com/office/officeart/2005/8/layout/hList2"/>
    <dgm:cxn modelId="{10D1D9C6-F55E-41C1-A3A3-1CD30AF5416C}" srcId="{8F0C8B2B-4207-4068-90DC-A39EA9E64A72}" destId="{0E7D7B15-A2E9-4D18-A574-6FE6A71FF2B0}" srcOrd="1" destOrd="0" parTransId="{0D68BF7B-3161-43FA-AB27-5629092AC65F}" sibTransId="{FCAC6E8F-36D9-4678-A259-4090FCB9BE52}"/>
    <dgm:cxn modelId="{71C111C9-B8C6-4F5A-9B05-463575B87AC3}" type="presOf" srcId="{0E6CDC25-4F47-4611-9C2E-CF5C9C8CBAAF}" destId="{EA42637D-E38C-4785-B2D1-9116B431C8A5}" srcOrd="0" destOrd="4" presId="urn:microsoft.com/office/officeart/2005/8/layout/hList2"/>
    <dgm:cxn modelId="{417236CA-D3E2-4B11-9AF0-230826B170E1}" srcId="{132FBC03-C176-48FC-8684-EA0B9D7D767A}" destId="{1D69E495-5DFB-4BAA-9D68-BADAD2E7A500}" srcOrd="2" destOrd="0" parTransId="{B01BB57C-4D50-4262-B36A-FBC0C8181B91}" sibTransId="{B5C2FBF1-B5C3-43BC-808C-BDA8D7CAFD3D}"/>
    <dgm:cxn modelId="{5F70A8CC-04AD-479C-942C-53D216D6C4CE}" srcId="{4F67EC49-2F9B-4A49-94F5-2D61BA29C766}" destId="{FCDA9EF4-FAB6-4B77-B15B-C54C19B3EC63}" srcOrd="4" destOrd="0" parTransId="{6B6D3920-6CC7-4E86-AB96-A8063593E398}" sibTransId="{11DDE382-6A0D-4E1C-981B-B9258C25D976}"/>
    <dgm:cxn modelId="{93B307D1-B667-4A3D-9E4A-474F86D672E8}" type="presOf" srcId="{4A822091-37CC-4642-8F0E-7CE92A725E7E}" destId="{B65528FD-A982-4170-8A1A-E468F9843116}" srcOrd="0" destOrd="0" presId="urn:microsoft.com/office/officeart/2005/8/layout/hList2"/>
    <dgm:cxn modelId="{AEB46CD3-A62C-4F82-AD02-9BF7D525D331}" srcId="{A7675CF8-1889-480B-AB01-5FFC3512333E}" destId="{4F67EC49-2F9B-4A49-94F5-2D61BA29C766}" srcOrd="5" destOrd="0" parTransId="{66FA8392-C250-44B8-80C7-C44B0FA9AC60}" sibTransId="{741488B1-4F98-48FF-805C-32799EC1EAE7}"/>
    <dgm:cxn modelId="{98CC39DB-4B94-45E1-B0BF-9106BC37C132}" srcId="{432621D7-D1A8-4CD8-9547-A934AFD0EC3B}" destId="{40F3FEA8-E5B6-40E5-9010-E214E2026635}" srcOrd="0" destOrd="0" parTransId="{543BC7FC-5058-4A1E-873A-19A9E0062094}" sibTransId="{2725A63E-05AD-493D-8963-4797EEAE9467}"/>
    <dgm:cxn modelId="{5B0B94DE-26B8-4F23-9DD3-A3800C77014A}" type="presOf" srcId="{176C9AC5-2C15-4588-84A1-D685A5B5DF68}" destId="{9F74496D-D09C-4AA7-A967-A2CD1A234A80}" srcOrd="0" destOrd="2" presId="urn:microsoft.com/office/officeart/2005/8/layout/hList2"/>
    <dgm:cxn modelId="{D040F7DF-66E7-46C2-AC68-986F1386824B}" type="presOf" srcId="{986FE41C-DA5C-42D7-AA02-834012E5B4E4}" destId="{AA4EE55E-9A24-47E8-AFDC-03A0281726CA}" srcOrd="0" destOrd="1" presId="urn:microsoft.com/office/officeart/2005/8/layout/hList2"/>
    <dgm:cxn modelId="{A60F6DE4-E816-402B-AD4B-70097C1768FE}" type="presOf" srcId="{813A3F1F-0D20-4A0C-AAFA-7CCE06CB797A}" destId="{04F61BCE-8850-4749-83D7-49FF94FAE552}" srcOrd="0" destOrd="1" presId="urn:microsoft.com/office/officeart/2005/8/layout/hList2"/>
    <dgm:cxn modelId="{984260E5-0812-43CA-83B5-3F1197D87599}" type="presOf" srcId="{A7675CF8-1889-480B-AB01-5FFC3512333E}" destId="{C9FA565E-E866-4A1F-B91D-99CB5F3ACF18}" srcOrd="0" destOrd="0" presId="urn:microsoft.com/office/officeart/2005/8/layout/hList2"/>
    <dgm:cxn modelId="{5E5873E8-CC7E-4D95-9843-193579995783}" type="presOf" srcId="{BEB3C10A-4E3A-4694-BC7A-56D25B7CF74B}" destId="{B65528FD-A982-4170-8A1A-E468F9843116}" srcOrd="0" destOrd="2" presId="urn:microsoft.com/office/officeart/2005/8/layout/hList2"/>
    <dgm:cxn modelId="{8659A6EA-BF27-48CB-B250-3EB7671A9333}" type="presOf" srcId="{19F75F25-FABF-4180-BD87-7ADE87AE4DF9}" destId="{AA4EE55E-9A24-47E8-AFDC-03A0281726CA}" srcOrd="0" destOrd="3" presId="urn:microsoft.com/office/officeart/2005/8/layout/hList2"/>
    <dgm:cxn modelId="{FBB4BBEF-F1B3-4E9E-9167-39B8338FC33E}" srcId="{432621D7-D1A8-4CD8-9547-A934AFD0EC3B}" destId="{B8014FCB-DE13-4B09-B379-B3CE8445EED3}" srcOrd="2" destOrd="0" parTransId="{C7CE62A9-8772-4378-9293-596716C990CB}" sibTransId="{A251A41E-F4F0-4440-9DAB-3D0F4B33F1CE}"/>
    <dgm:cxn modelId="{623F0BF0-A5F2-46DF-8681-883D787B59DF}" type="presOf" srcId="{FCDA9EF4-FAB6-4B77-B15B-C54C19B3EC63}" destId="{B65528FD-A982-4170-8A1A-E468F9843116}" srcOrd="0" destOrd="4" presId="urn:microsoft.com/office/officeart/2005/8/layout/hList2"/>
    <dgm:cxn modelId="{448CADF1-D084-4754-B863-724DDC180C4A}" srcId="{4F67EC49-2F9B-4A49-94F5-2D61BA29C766}" destId="{3A3182B5-6732-4AEB-ABC1-F439C623C3C3}" srcOrd="3" destOrd="0" parTransId="{79949132-1E6B-4D2D-A802-7DC8BDD21F12}" sibTransId="{F3C14A11-7E13-4671-9596-2C212119793F}"/>
    <dgm:cxn modelId="{D5222BF2-F510-4349-8456-E850E9A57A65}" srcId="{132FBC03-C176-48FC-8684-EA0B9D7D767A}" destId="{7AB8BDE1-7515-4108-92E4-ED514E7F065B}" srcOrd="3" destOrd="0" parTransId="{76052440-A71B-49A7-A5D2-0EC62D437836}" sibTransId="{46B315BE-EC6A-4765-B98D-316A2211832C}"/>
    <dgm:cxn modelId="{D5A8DEF8-23CC-4A0C-ACAC-D3AA3DB0BCD9}" srcId="{267666A9-71DD-4C25-A388-7F5B53E4444F}" destId="{986FE41C-DA5C-42D7-AA02-834012E5B4E4}" srcOrd="1" destOrd="0" parTransId="{95410676-3BDB-40FD-ABF4-CF6BF78AC8B3}" sibTransId="{1C6710FA-D99E-42BF-A91C-BB5B50805F02}"/>
    <dgm:cxn modelId="{FD92D42B-2AD0-4CD5-8C4B-06B2823EF632}" type="presParOf" srcId="{C9FA565E-E866-4A1F-B91D-99CB5F3ACF18}" destId="{5AE7097F-DD95-408B-BE64-181C004D99D8}" srcOrd="0" destOrd="0" presId="urn:microsoft.com/office/officeart/2005/8/layout/hList2"/>
    <dgm:cxn modelId="{72B3EC24-779C-46E6-86BE-5DC4FEC02E63}" type="presParOf" srcId="{5AE7097F-DD95-408B-BE64-181C004D99D8}" destId="{49B1D4D1-E618-431D-B358-F0F4663139DD}" srcOrd="0" destOrd="0" presId="urn:microsoft.com/office/officeart/2005/8/layout/hList2"/>
    <dgm:cxn modelId="{961AECD7-FDC6-48B2-AB48-7F4F91CE3E15}" type="presParOf" srcId="{5AE7097F-DD95-408B-BE64-181C004D99D8}" destId="{B2EED75E-35B3-4E6F-A0AF-4B78A984B487}" srcOrd="1" destOrd="0" presId="urn:microsoft.com/office/officeart/2005/8/layout/hList2"/>
    <dgm:cxn modelId="{31D61739-595C-47B7-BF3B-CF121CA6C39C}" type="presParOf" srcId="{5AE7097F-DD95-408B-BE64-181C004D99D8}" destId="{F2005331-45B9-4A60-9CA1-8A9463990CE5}" srcOrd="2" destOrd="0" presId="urn:microsoft.com/office/officeart/2005/8/layout/hList2"/>
    <dgm:cxn modelId="{307576DF-A4A6-4502-B9C4-61C115CB5AAD}" type="presParOf" srcId="{C9FA565E-E866-4A1F-B91D-99CB5F3ACF18}" destId="{212A01D9-F118-4B01-B084-E715FC2C4236}" srcOrd="1" destOrd="0" presId="urn:microsoft.com/office/officeart/2005/8/layout/hList2"/>
    <dgm:cxn modelId="{D104D77E-C99E-4E1C-B334-70FDDE8DEB8E}" type="presParOf" srcId="{C9FA565E-E866-4A1F-B91D-99CB5F3ACF18}" destId="{2423369D-0D66-4EFE-80BA-1A79C83E16FE}" srcOrd="2" destOrd="0" presId="urn:microsoft.com/office/officeart/2005/8/layout/hList2"/>
    <dgm:cxn modelId="{6FBA1F8C-72EC-44A8-ADD6-E85680BF56D4}" type="presParOf" srcId="{2423369D-0D66-4EFE-80BA-1A79C83E16FE}" destId="{FCBDB4D6-56DB-4288-949A-80E227C2D061}" srcOrd="0" destOrd="0" presId="urn:microsoft.com/office/officeart/2005/8/layout/hList2"/>
    <dgm:cxn modelId="{30EE6F4A-4852-4595-BB1E-E5D72BFF6C39}" type="presParOf" srcId="{2423369D-0D66-4EFE-80BA-1A79C83E16FE}" destId="{9F74496D-D09C-4AA7-A967-A2CD1A234A80}" srcOrd="1" destOrd="0" presId="urn:microsoft.com/office/officeart/2005/8/layout/hList2"/>
    <dgm:cxn modelId="{5ED574AB-0C1B-47CD-850A-ED5C5FFE6404}" type="presParOf" srcId="{2423369D-0D66-4EFE-80BA-1A79C83E16FE}" destId="{982C2EEB-FB86-4991-855D-94CBF5679DFA}" srcOrd="2" destOrd="0" presId="urn:microsoft.com/office/officeart/2005/8/layout/hList2"/>
    <dgm:cxn modelId="{2919E5EF-EF02-4AA4-971D-ABD445D8ECC8}" type="presParOf" srcId="{C9FA565E-E866-4A1F-B91D-99CB5F3ACF18}" destId="{A5740C4C-E330-41FE-A7F7-49F168E89CAD}" srcOrd="3" destOrd="0" presId="urn:microsoft.com/office/officeart/2005/8/layout/hList2"/>
    <dgm:cxn modelId="{35FF2EA8-1740-4790-B2B2-6C6157EB1C17}" type="presParOf" srcId="{C9FA565E-E866-4A1F-B91D-99CB5F3ACF18}" destId="{DDBC4ADE-73F6-4FEF-9042-83E87A912279}" srcOrd="4" destOrd="0" presId="urn:microsoft.com/office/officeart/2005/8/layout/hList2"/>
    <dgm:cxn modelId="{6EB24801-EB99-4D09-BBED-D4539F04CD4E}" type="presParOf" srcId="{DDBC4ADE-73F6-4FEF-9042-83E87A912279}" destId="{27C607AA-8CC6-441C-8B3B-88FDF7BCBADA}" srcOrd="0" destOrd="0" presId="urn:microsoft.com/office/officeart/2005/8/layout/hList2"/>
    <dgm:cxn modelId="{826CF3EA-AE51-434E-87FE-8AED281ACAC4}" type="presParOf" srcId="{DDBC4ADE-73F6-4FEF-9042-83E87A912279}" destId="{EA42637D-E38C-4785-B2D1-9116B431C8A5}" srcOrd="1" destOrd="0" presId="urn:microsoft.com/office/officeart/2005/8/layout/hList2"/>
    <dgm:cxn modelId="{AAC6B0D9-0059-4010-B4B1-806BA1FC1595}" type="presParOf" srcId="{DDBC4ADE-73F6-4FEF-9042-83E87A912279}" destId="{67322F45-83AC-4217-8025-ACFA97C2A79D}" srcOrd="2" destOrd="0" presId="urn:microsoft.com/office/officeart/2005/8/layout/hList2"/>
    <dgm:cxn modelId="{0AAF1BE8-1480-47CA-9E13-CE2D667C2DE4}" type="presParOf" srcId="{C9FA565E-E866-4A1F-B91D-99CB5F3ACF18}" destId="{CFC1C3CD-8F47-49AF-AF04-B0541FF27ABD}" srcOrd="5" destOrd="0" presId="urn:microsoft.com/office/officeart/2005/8/layout/hList2"/>
    <dgm:cxn modelId="{101B245B-352F-4007-9D82-6944FDD0CF9F}" type="presParOf" srcId="{C9FA565E-E866-4A1F-B91D-99CB5F3ACF18}" destId="{D07432AA-35C5-4F6D-967C-EE799FFFD934}" srcOrd="6" destOrd="0" presId="urn:microsoft.com/office/officeart/2005/8/layout/hList2"/>
    <dgm:cxn modelId="{C0C4F487-CD8D-48A7-90B4-434215A4CE85}" type="presParOf" srcId="{D07432AA-35C5-4F6D-967C-EE799FFFD934}" destId="{63EBEC6D-8EB7-457D-B03C-C9A7BB2A346F}" srcOrd="0" destOrd="0" presId="urn:microsoft.com/office/officeart/2005/8/layout/hList2"/>
    <dgm:cxn modelId="{9F874EE3-B0A9-4ECE-92FB-F18AA83FD983}" type="presParOf" srcId="{D07432AA-35C5-4F6D-967C-EE799FFFD934}" destId="{04F61BCE-8850-4749-83D7-49FF94FAE552}" srcOrd="1" destOrd="0" presId="urn:microsoft.com/office/officeart/2005/8/layout/hList2"/>
    <dgm:cxn modelId="{AAA730BB-2AD3-410F-8114-CB278F529845}" type="presParOf" srcId="{D07432AA-35C5-4F6D-967C-EE799FFFD934}" destId="{44284930-AA43-4CF6-8809-5B3AE7DF7676}" srcOrd="2" destOrd="0" presId="urn:microsoft.com/office/officeart/2005/8/layout/hList2"/>
    <dgm:cxn modelId="{4E53E4B1-4598-4C1A-8795-3EB240C76398}" type="presParOf" srcId="{C9FA565E-E866-4A1F-B91D-99CB5F3ACF18}" destId="{38A0A0A2-AAAB-4CC3-AF5A-F62859381D3D}" srcOrd="7" destOrd="0" presId="urn:microsoft.com/office/officeart/2005/8/layout/hList2"/>
    <dgm:cxn modelId="{1644F1F2-0853-4D62-9529-30F8990BBE4E}" type="presParOf" srcId="{C9FA565E-E866-4A1F-B91D-99CB5F3ACF18}" destId="{461FCAEA-4D11-4FCF-8545-1542C21F2DF0}" srcOrd="8" destOrd="0" presId="urn:microsoft.com/office/officeart/2005/8/layout/hList2"/>
    <dgm:cxn modelId="{F4D5D781-D194-43FB-9D4C-B2E7CA8D6B34}" type="presParOf" srcId="{461FCAEA-4D11-4FCF-8545-1542C21F2DF0}" destId="{05D53B1F-FD97-4F17-901C-F831D1DDDCC3}" srcOrd="0" destOrd="0" presId="urn:microsoft.com/office/officeart/2005/8/layout/hList2"/>
    <dgm:cxn modelId="{1B7F8180-01BC-4F8A-935E-A955A72BA5CB}" type="presParOf" srcId="{461FCAEA-4D11-4FCF-8545-1542C21F2DF0}" destId="{32203790-13A1-4408-9960-B3FBAC05AB7F}" srcOrd="1" destOrd="0" presId="urn:microsoft.com/office/officeart/2005/8/layout/hList2"/>
    <dgm:cxn modelId="{B8CCAC60-E4B0-41B2-A79E-90BF7C1CB28A}" type="presParOf" srcId="{461FCAEA-4D11-4FCF-8545-1542C21F2DF0}" destId="{D54FB99C-84E0-4CE9-8F0E-A0FA59E7501B}" srcOrd="2" destOrd="0" presId="urn:microsoft.com/office/officeart/2005/8/layout/hList2"/>
    <dgm:cxn modelId="{C00EE7C1-B8D8-4561-A6CA-7D23690A2CC3}" type="presParOf" srcId="{C9FA565E-E866-4A1F-B91D-99CB5F3ACF18}" destId="{033FA0A4-31F3-481B-A4D7-6C7DEB21559A}" srcOrd="9" destOrd="0" presId="urn:microsoft.com/office/officeart/2005/8/layout/hList2"/>
    <dgm:cxn modelId="{E9C47679-27DF-4AD3-A3DE-B1DE70DD1D2E}" type="presParOf" srcId="{C9FA565E-E866-4A1F-B91D-99CB5F3ACF18}" destId="{ABDB10B7-DEDE-4FBC-B683-FF4D3B3E9BF5}" srcOrd="10" destOrd="0" presId="urn:microsoft.com/office/officeart/2005/8/layout/hList2"/>
    <dgm:cxn modelId="{7E91E890-FF30-4431-9111-B1C76B526DB4}" type="presParOf" srcId="{ABDB10B7-DEDE-4FBC-B683-FF4D3B3E9BF5}" destId="{DECE7CD1-07AF-4CB7-B862-434B9B5454E0}" srcOrd="0" destOrd="0" presId="urn:microsoft.com/office/officeart/2005/8/layout/hList2"/>
    <dgm:cxn modelId="{7D8B152B-025B-4C9B-B912-3D335FEDC6D0}" type="presParOf" srcId="{ABDB10B7-DEDE-4FBC-B683-FF4D3B3E9BF5}" destId="{B65528FD-A982-4170-8A1A-E468F9843116}" srcOrd="1" destOrd="0" presId="urn:microsoft.com/office/officeart/2005/8/layout/hList2"/>
    <dgm:cxn modelId="{7EC67331-8963-4DBA-A658-879EDB9F1F7D}" type="presParOf" srcId="{ABDB10B7-DEDE-4FBC-B683-FF4D3B3E9BF5}" destId="{1CAF0EDC-3A00-41E2-8C58-8572DDBE6AE8}" srcOrd="2" destOrd="0" presId="urn:microsoft.com/office/officeart/2005/8/layout/hList2"/>
    <dgm:cxn modelId="{F0AB79A0-295A-44D6-A03C-02A5FFA648B9}" type="presParOf" srcId="{C9FA565E-E866-4A1F-B91D-99CB5F3ACF18}" destId="{C529AF80-7AB9-4414-8426-6D5B6A047C60}" srcOrd="11" destOrd="0" presId="urn:microsoft.com/office/officeart/2005/8/layout/hList2"/>
    <dgm:cxn modelId="{468A9F88-1ECA-48FD-8037-0F4C0ED27B9F}" type="presParOf" srcId="{C9FA565E-E866-4A1F-B91D-99CB5F3ACF18}" destId="{EE5E972D-C4F5-421F-826A-CF03AF50A009}" srcOrd="12" destOrd="0" presId="urn:microsoft.com/office/officeart/2005/8/layout/hList2"/>
    <dgm:cxn modelId="{8E04F9E6-425D-43DA-AF36-4E17733BB588}" type="presParOf" srcId="{EE5E972D-C4F5-421F-826A-CF03AF50A009}" destId="{13DF5414-CA59-4C9F-BD57-10FE532F6F53}" srcOrd="0" destOrd="0" presId="urn:microsoft.com/office/officeart/2005/8/layout/hList2"/>
    <dgm:cxn modelId="{2A64373D-04F2-4B8C-825F-43BF2CCEFCB5}" type="presParOf" srcId="{EE5E972D-C4F5-421F-826A-CF03AF50A009}" destId="{AA4EE55E-9A24-47E8-AFDC-03A0281726CA}" srcOrd="1" destOrd="0" presId="urn:microsoft.com/office/officeart/2005/8/layout/hList2"/>
    <dgm:cxn modelId="{C72A141F-DBAF-4580-BE6E-9E4A3DCD3C87}" type="presParOf" srcId="{EE5E972D-C4F5-421F-826A-CF03AF50A009}" destId="{06F2B437-3E22-46D0-B2F0-AAF2E3FEC2F0}" srcOrd="2" destOrd="0" presId="urn:microsoft.com/office/officeart/2005/8/layout/hList2"/>
    <dgm:cxn modelId="{AABC8685-E848-45C0-B0F1-55E6F1D1B4A3}" type="presParOf" srcId="{C9FA565E-E866-4A1F-B91D-99CB5F3ACF18}" destId="{30C149F6-ADC4-4E54-88E9-8D06520A7BD9}" srcOrd="13" destOrd="0" presId="urn:microsoft.com/office/officeart/2005/8/layout/hList2"/>
    <dgm:cxn modelId="{2493F9CB-9DC9-4156-865D-498008227183}" type="presParOf" srcId="{C9FA565E-E866-4A1F-B91D-99CB5F3ACF18}" destId="{FD496BBC-4B66-47C5-8AB5-C0B28AC38BF8}" srcOrd="14" destOrd="0" presId="urn:microsoft.com/office/officeart/2005/8/layout/hList2"/>
    <dgm:cxn modelId="{341D2250-CED8-4995-A313-57809422B1F7}" type="presParOf" srcId="{FD496BBC-4B66-47C5-8AB5-C0B28AC38BF8}" destId="{D19E5A55-5DEB-4481-99E6-97B3F20C8267}" srcOrd="0" destOrd="0" presId="urn:microsoft.com/office/officeart/2005/8/layout/hList2"/>
    <dgm:cxn modelId="{052EA905-5A29-4239-BBDD-FB759F5D8177}" type="presParOf" srcId="{FD496BBC-4B66-47C5-8AB5-C0B28AC38BF8}" destId="{E3AA4A0D-9177-4367-8C95-6CE86A486A9A}" srcOrd="1" destOrd="0" presId="urn:microsoft.com/office/officeart/2005/8/layout/hList2"/>
    <dgm:cxn modelId="{3D4A89D5-BB60-45A7-AA8B-AEB5E84F3BBA}" type="presParOf" srcId="{FD496BBC-4B66-47C5-8AB5-C0B28AC38BF8}" destId="{F7A43442-7B76-4D9E-BA51-A15239F65365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005331-45B9-4A60-9CA1-8A9463990CE5}">
      <dsp:nvSpPr>
        <dsp:cNvPr id="0" name=""/>
        <dsp:cNvSpPr/>
      </dsp:nvSpPr>
      <dsp:spPr>
        <a:xfrm>
          <a:off x="659443" y="633306"/>
          <a:ext cx="1328947" cy="180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52547" bIns="0" numCol="1" spcCol="1270" anchor="t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Friday</a:t>
          </a:r>
        </a:p>
      </dsp:txBody>
      <dsp:txXfrm>
        <a:off x="659443" y="633306"/>
        <a:ext cx="1328947" cy="180179"/>
      </dsp:txXfrm>
    </dsp:sp>
    <dsp:sp modelId="{B2EED75E-35B3-4E6F-A0AF-4B78A984B487}">
      <dsp:nvSpPr>
        <dsp:cNvPr id="0" name=""/>
        <dsp:cNvSpPr/>
      </dsp:nvSpPr>
      <dsp:spPr>
        <a:xfrm>
          <a:off x="747786" y="816768"/>
          <a:ext cx="1219408" cy="28958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152547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Check-in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Unpack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Casual Dinner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Icebreaker</a:t>
          </a:r>
        </a:p>
      </dsp:txBody>
      <dsp:txXfrm>
        <a:off x="747786" y="816768"/>
        <a:ext cx="1219408" cy="2895815"/>
      </dsp:txXfrm>
    </dsp:sp>
    <dsp:sp modelId="{49B1D4D1-E618-431D-B358-F0F4663139DD}">
      <dsp:nvSpPr>
        <dsp:cNvPr id="0" name=""/>
        <dsp:cNvSpPr/>
      </dsp:nvSpPr>
      <dsp:spPr>
        <a:xfrm>
          <a:off x="749237" y="294225"/>
          <a:ext cx="345934" cy="3459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2C2EEB-FB86-4991-855D-94CBF5679DFA}">
      <dsp:nvSpPr>
        <dsp:cNvPr id="0" name=""/>
        <dsp:cNvSpPr/>
      </dsp:nvSpPr>
      <dsp:spPr>
        <a:xfrm>
          <a:off x="2112440" y="633306"/>
          <a:ext cx="1328947" cy="180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52547" bIns="0" numCol="1" spcCol="1270" anchor="t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Saturday</a:t>
          </a:r>
        </a:p>
      </dsp:txBody>
      <dsp:txXfrm>
        <a:off x="2112440" y="633306"/>
        <a:ext cx="1328947" cy="180179"/>
      </dsp:txXfrm>
    </dsp:sp>
    <dsp:sp modelId="{9F74496D-D09C-4AA7-A967-A2CD1A234A80}">
      <dsp:nvSpPr>
        <dsp:cNvPr id="0" name=""/>
        <dsp:cNvSpPr/>
      </dsp:nvSpPr>
      <dsp:spPr>
        <a:xfrm>
          <a:off x="2200776" y="816768"/>
          <a:ext cx="1219408" cy="289581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152547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Dollywood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DT Dinner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Family Movie Night</a:t>
          </a:r>
        </a:p>
      </dsp:txBody>
      <dsp:txXfrm>
        <a:off x="2200776" y="816768"/>
        <a:ext cx="1219408" cy="2895815"/>
      </dsp:txXfrm>
    </dsp:sp>
    <dsp:sp modelId="{FCBDB4D6-56DB-4288-949A-80E227C2D061}">
      <dsp:nvSpPr>
        <dsp:cNvPr id="0" name=""/>
        <dsp:cNvSpPr/>
      </dsp:nvSpPr>
      <dsp:spPr>
        <a:xfrm>
          <a:off x="2202228" y="294225"/>
          <a:ext cx="345934" cy="3459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322F45-83AC-4217-8025-ACFA97C2A79D}">
      <dsp:nvSpPr>
        <dsp:cNvPr id="0" name=""/>
        <dsp:cNvSpPr/>
      </dsp:nvSpPr>
      <dsp:spPr>
        <a:xfrm>
          <a:off x="3555044" y="633306"/>
          <a:ext cx="1328947" cy="180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52547" bIns="0" numCol="1" spcCol="1270" anchor="t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Sunday</a:t>
          </a:r>
        </a:p>
      </dsp:txBody>
      <dsp:txXfrm>
        <a:off x="3555044" y="633306"/>
        <a:ext cx="1328947" cy="180179"/>
      </dsp:txXfrm>
    </dsp:sp>
    <dsp:sp modelId="{EA42637D-E38C-4785-B2D1-9116B431C8A5}">
      <dsp:nvSpPr>
        <dsp:cNvPr id="0" name=""/>
        <dsp:cNvSpPr/>
      </dsp:nvSpPr>
      <dsp:spPr>
        <a:xfrm>
          <a:off x="3653767" y="816768"/>
          <a:ext cx="1219408" cy="28958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152547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Hiking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Free time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Photographer?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BBQ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Smores</a:t>
          </a:r>
        </a:p>
      </dsp:txBody>
      <dsp:txXfrm>
        <a:off x="3653767" y="816768"/>
        <a:ext cx="1219408" cy="2895815"/>
      </dsp:txXfrm>
    </dsp:sp>
    <dsp:sp modelId="{27C607AA-8CC6-441C-8B3B-88FDF7BCBADA}">
      <dsp:nvSpPr>
        <dsp:cNvPr id="0" name=""/>
        <dsp:cNvSpPr/>
      </dsp:nvSpPr>
      <dsp:spPr>
        <a:xfrm>
          <a:off x="3655218" y="294225"/>
          <a:ext cx="345934" cy="3459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284930-AA43-4CF6-8809-5B3AE7DF7676}">
      <dsp:nvSpPr>
        <dsp:cNvPr id="0" name=""/>
        <dsp:cNvSpPr/>
      </dsp:nvSpPr>
      <dsp:spPr>
        <a:xfrm>
          <a:off x="4997647" y="633306"/>
          <a:ext cx="1328947" cy="180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52547" bIns="0" numCol="1" spcCol="1270" anchor="t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Monday</a:t>
          </a:r>
        </a:p>
      </dsp:txBody>
      <dsp:txXfrm>
        <a:off x="4997647" y="633306"/>
        <a:ext cx="1328947" cy="180179"/>
      </dsp:txXfrm>
    </dsp:sp>
    <dsp:sp modelId="{04F61BCE-8850-4749-83D7-49FF94FAE552}">
      <dsp:nvSpPr>
        <dsp:cNvPr id="0" name=""/>
        <dsp:cNvSpPr/>
      </dsp:nvSpPr>
      <dsp:spPr>
        <a:xfrm>
          <a:off x="5106758" y="816768"/>
          <a:ext cx="1219408" cy="289581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152547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Family History/ Story Telling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Group Games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Dinner Show?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Game Night</a:t>
          </a:r>
        </a:p>
      </dsp:txBody>
      <dsp:txXfrm>
        <a:off x="5106758" y="816768"/>
        <a:ext cx="1219408" cy="2895815"/>
      </dsp:txXfrm>
    </dsp:sp>
    <dsp:sp modelId="{63EBEC6D-8EB7-457D-B03C-C9A7BB2A346F}">
      <dsp:nvSpPr>
        <dsp:cNvPr id="0" name=""/>
        <dsp:cNvSpPr/>
      </dsp:nvSpPr>
      <dsp:spPr>
        <a:xfrm>
          <a:off x="5108209" y="294225"/>
          <a:ext cx="345934" cy="34593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4FB99C-84E0-4CE9-8F0E-A0FA59E7501B}">
      <dsp:nvSpPr>
        <dsp:cNvPr id="0" name=""/>
        <dsp:cNvSpPr/>
      </dsp:nvSpPr>
      <dsp:spPr>
        <a:xfrm>
          <a:off x="6464942" y="633306"/>
          <a:ext cx="1328947" cy="180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52547" bIns="0" numCol="1" spcCol="1270" anchor="t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Tuesday</a:t>
          </a:r>
        </a:p>
      </dsp:txBody>
      <dsp:txXfrm>
        <a:off x="6464942" y="633306"/>
        <a:ext cx="1328947" cy="180179"/>
      </dsp:txXfrm>
    </dsp:sp>
    <dsp:sp modelId="{32203790-13A1-4408-9960-B3FBAC05AB7F}">
      <dsp:nvSpPr>
        <dsp:cNvPr id="0" name=""/>
        <dsp:cNvSpPr/>
      </dsp:nvSpPr>
      <dsp:spPr>
        <a:xfrm>
          <a:off x="6559748" y="816768"/>
          <a:ext cx="1219408" cy="289581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152547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Spa/ Relaxation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Pool Day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Family Lunch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Whitewater rafting or tubing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Dinner at House</a:t>
          </a:r>
        </a:p>
      </dsp:txBody>
      <dsp:txXfrm>
        <a:off x="6559748" y="816768"/>
        <a:ext cx="1219408" cy="2895815"/>
      </dsp:txXfrm>
    </dsp:sp>
    <dsp:sp modelId="{05D53B1F-FD97-4F17-901C-F831D1DDDCC3}">
      <dsp:nvSpPr>
        <dsp:cNvPr id="0" name=""/>
        <dsp:cNvSpPr/>
      </dsp:nvSpPr>
      <dsp:spPr>
        <a:xfrm>
          <a:off x="6561200" y="294225"/>
          <a:ext cx="345934" cy="34593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AF0EDC-3A00-41E2-8C58-8572DDBE6AE8}">
      <dsp:nvSpPr>
        <dsp:cNvPr id="0" name=""/>
        <dsp:cNvSpPr/>
      </dsp:nvSpPr>
      <dsp:spPr>
        <a:xfrm>
          <a:off x="7914016" y="633306"/>
          <a:ext cx="1328947" cy="180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52547" bIns="0" numCol="1" spcCol="1270" anchor="t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Wednesday</a:t>
          </a:r>
        </a:p>
      </dsp:txBody>
      <dsp:txXfrm>
        <a:off x="7914016" y="633306"/>
        <a:ext cx="1328947" cy="180179"/>
      </dsp:txXfrm>
    </dsp:sp>
    <dsp:sp modelId="{B65528FD-A982-4170-8A1A-E468F9843116}">
      <dsp:nvSpPr>
        <dsp:cNvPr id="0" name=""/>
        <dsp:cNvSpPr/>
      </dsp:nvSpPr>
      <dsp:spPr>
        <a:xfrm>
          <a:off x="8012739" y="816768"/>
          <a:ext cx="1219408" cy="28958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152547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Gatlinburg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Anakeesta</a:t>
          </a:r>
          <a:r>
            <a:rPr lang="en-US" sz="1200" kern="1200" dirty="0"/>
            <a:t>/ </a:t>
          </a:r>
          <a:r>
            <a:rPr lang="en-US" sz="1200" kern="1200" dirty="0" err="1"/>
            <a:t>Chondola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Ripleys</a:t>
          </a:r>
          <a:r>
            <a:rPr lang="en-US" sz="1200" kern="1200" dirty="0"/>
            <a:t> Aquarium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Mainstreet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Dinner in Gatlinburg?</a:t>
          </a:r>
        </a:p>
      </dsp:txBody>
      <dsp:txXfrm>
        <a:off x="8012739" y="816768"/>
        <a:ext cx="1219408" cy="2895815"/>
      </dsp:txXfrm>
    </dsp:sp>
    <dsp:sp modelId="{DECE7CD1-07AF-4CB7-B862-434B9B5454E0}">
      <dsp:nvSpPr>
        <dsp:cNvPr id="0" name=""/>
        <dsp:cNvSpPr/>
      </dsp:nvSpPr>
      <dsp:spPr>
        <a:xfrm>
          <a:off x="8014190" y="294225"/>
          <a:ext cx="345934" cy="34593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F2B437-3E22-46D0-B2F0-AAF2E3FEC2F0}">
      <dsp:nvSpPr>
        <dsp:cNvPr id="0" name=""/>
        <dsp:cNvSpPr/>
      </dsp:nvSpPr>
      <dsp:spPr>
        <a:xfrm>
          <a:off x="9326515" y="633306"/>
          <a:ext cx="1328947" cy="180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52547" bIns="0" numCol="1" spcCol="1270" anchor="t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Thursday</a:t>
          </a:r>
        </a:p>
      </dsp:txBody>
      <dsp:txXfrm>
        <a:off x="9326515" y="633306"/>
        <a:ext cx="1328947" cy="180179"/>
      </dsp:txXfrm>
    </dsp:sp>
    <dsp:sp modelId="{AA4EE55E-9A24-47E8-AFDC-03A0281726CA}">
      <dsp:nvSpPr>
        <dsp:cNvPr id="0" name=""/>
        <dsp:cNvSpPr/>
      </dsp:nvSpPr>
      <dsp:spPr>
        <a:xfrm>
          <a:off x="9465729" y="816768"/>
          <a:ext cx="1219408" cy="289581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52547" rIns="120904" bIns="120904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Mini golf comp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/>
            <a:t>Gokarts</a:t>
          </a:r>
          <a:r>
            <a:rPr lang="en-US" sz="1300" kern="1200" dirty="0"/>
            <a:t>/ Ziplines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Dinner together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Family Award Ceremony/ Slide show?</a:t>
          </a:r>
        </a:p>
      </dsp:txBody>
      <dsp:txXfrm>
        <a:off x="9465729" y="816768"/>
        <a:ext cx="1219408" cy="2895815"/>
      </dsp:txXfrm>
    </dsp:sp>
    <dsp:sp modelId="{13DF5414-CA59-4C9F-BD57-10FE532F6F53}">
      <dsp:nvSpPr>
        <dsp:cNvPr id="0" name=""/>
        <dsp:cNvSpPr/>
      </dsp:nvSpPr>
      <dsp:spPr>
        <a:xfrm>
          <a:off x="9467181" y="294225"/>
          <a:ext cx="345934" cy="34593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A43442-7B76-4D9E-BA51-A15239F65365}">
      <dsp:nvSpPr>
        <dsp:cNvPr id="0" name=""/>
        <dsp:cNvSpPr/>
      </dsp:nvSpPr>
      <dsp:spPr>
        <a:xfrm>
          <a:off x="10822035" y="633306"/>
          <a:ext cx="1328947" cy="180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52547" bIns="0" numCol="1" spcCol="1270" anchor="t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Friday</a:t>
          </a:r>
        </a:p>
      </dsp:txBody>
      <dsp:txXfrm>
        <a:off x="10822035" y="633306"/>
        <a:ext cx="1328947" cy="180179"/>
      </dsp:txXfrm>
    </dsp:sp>
    <dsp:sp modelId="{E3AA4A0D-9177-4367-8C95-6CE86A486A9A}">
      <dsp:nvSpPr>
        <dsp:cNvPr id="0" name=""/>
        <dsp:cNvSpPr/>
      </dsp:nvSpPr>
      <dsp:spPr>
        <a:xfrm>
          <a:off x="10918720" y="816768"/>
          <a:ext cx="1219408" cy="28958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52547" rIns="113792" bIns="11379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Final breakfast</a:t>
          </a:r>
        </a:p>
      </dsp:txBody>
      <dsp:txXfrm>
        <a:off x="10918720" y="816768"/>
        <a:ext cx="1219408" cy="2895815"/>
      </dsp:txXfrm>
    </dsp:sp>
    <dsp:sp modelId="{D19E5A55-5DEB-4481-99E6-97B3F20C8267}">
      <dsp:nvSpPr>
        <dsp:cNvPr id="0" name=""/>
        <dsp:cNvSpPr/>
      </dsp:nvSpPr>
      <dsp:spPr>
        <a:xfrm>
          <a:off x="10920171" y="294225"/>
          <a:ext cx="345934" cy="345934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A3114B-0CDD-4419-A4DE-E0C29A2AE1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C25048-78D1-4821-8E2B-7A77CCA12F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252186-C111-43A8-A0F7-F77FFDE4DF82}" type="datetimeFigureOut">
              <a:rPr lang="en-US" smtClean="0"/>
              <a:t>9/20/2024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924695-047D-4CC8-8801-1AA37457E7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F00293-63F6-438D-A9A8-024975FD55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6CFAD-C154-4C9C-AD01-665A505506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8791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BBB5B-F3DE-41D7-B279-483D20E8E363}" type="datetimeFigureOut">
              <a:rPr lang="en-US" smtClean="0"/>
              <a:t>9/20/2024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62BC0-7DC4-4569-951D-2BB9475345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641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1drv.ms/f/s!AvSjENpNmbgK0AfCsXGyQNBsuHrU?e=Yy5opk" TargetMode="External" /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62BC0-7DC4-4569-951D-2BB9475345C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881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Are you planning for a small, intimate gathering (just immediate family) or a large-scale event with extended family (cousins, uncles, aunts, etc.)? Knowing this early helps with decisions on venue, accommodations, and budget. Consider whether you want to focus on a specific branch of the family or include everyone.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62BC0-7DC4-4569-951D-2BB9475345C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351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62BC0-7DC4-4569-951D-2BB9475345C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511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62BC0-7DC4-4569-951D-2BB9475345C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208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62BC0-7DC4-4569-951D-2BB9475345C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928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62BC0-7DC4-4569-951D-2BB9475345C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697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62BC0-7DC4-4569-951D-2BB9475345C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1174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2025 Converse Family Reunion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62BC0-7DC4-4569-951D-2BB9475345C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380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02728A58-8DE2-4B1C-B6CA-F2AED56F45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2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D7CAC-EE78-4BAE-94EA-EBE4BB1181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9909" y="2335192"/>
            <a:ext cx="9792182" cy="21876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lIns="914400" tIns="91440" rIns="914400" anchor="ctr"/>
          <a:lstStyle>
            <a:lvl1pPr algn="ctr">
              <a:defRPr sz="5400" b="1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48328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E5E8994-67B0-7A02-C300-323269156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32671" y="0"/>
            <a:ext cx="7659329" cy="6858000"/>
          </a:xfrm>
          <a:prstGeom prst="rect">
            <a:avLst/>
          </a:prstGeom>
          <a:solidFill>
            <a:schemeClr val="accent2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D96D4A-16D3-4C35-A383-2DF039D54C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3791" y="787869"/>
            <a:ext cx="2743200" cy="2142144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EA6B5C4-24E3-C021-071B-DFF6C6CC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3449" y="3429000"/>
            <a:ext cx="2920796" cy="29273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1pPr>
            <a:lvl2pPr marL="4572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600" spc="100" baseline="0"/>
            </a:lvl2pPr>
            <a:lvl3pPr marL="9144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400" spc="100" baseline="0"/>
            </a:lvl3pPr>
            <a:lvl4pPr marL="13716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200" spc="100" baseline="0"/>
            </a:lvl4pPr>
            <a:lvl5pPr marL="18288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2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F255611-8280-41F3-A5FA-821E144AEA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220928" y="787869"/>
            <a:ext cx="6292646" cy="54322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600" cap="all" baseline="0">
                <a:solidFill>
                  <a:schemeClr val="accent5">
                    <a:lumMod val="50000"/>
                  </a:schemeClr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accent5">
                    <a:lumMod val="50000"/>
                  </a:schemeClr>
                </a:solidFill>
              </a:defRPr>
            </a:lvl3pPr>
            <a:lvl4pPr marL="13716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4pPr>
            <a:lvl5pPr marL="18288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453DB9-3C4B-4136-96D2-08A7D5AD4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64841-801A-499A-BFD2-9731D2D89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78F9D-CD73-4D53-A871-D6C0B643A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806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1225E-57F6-4605-A684-F9B30F1F6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0559" y="1"/>
            <a:ext cx="4952999" cy="2182482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lIns="731520" rIns="731520"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93927AF-DF09-4CE5-8767-B2ECF0215B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942932" y="0"/>
            <a:ext cx="7249067" cy="21824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E8D114B-8AAB-41D6-AFCF-750066A652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9728" y="2924355"/>
            <a:ext cx="3769525" cy="330064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E5C19A-AE6A-FEDE-6B3C-9B1701F4C50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933262" y="2932801"/>
            <a:ext cx="6411912" cy="3300851"/>
          </a:xfrm>
          <a:prstGeom prst="rect">
            <a:avLst/>
          </a:prstGeom>
        </p:spPr>
        <p:txBody>
          <a:bodyPr/>
          <a:lstStyle>
            <a:lvl1pPr marL="283464" indent="-28346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800" spc="100" baseline="0"/>
            </a:lvl1pPr>
            <a:lvl2pPr marL="914400" indent="-28346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800" spc="100" baseline="0"/>
            </a:lvl2pPr>
            <a:lvl3pPr marL="1371600" indent="-28346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800" spc="100" baseline="0"/>
            </a:lvl3pPr>
            <a:lvl4pPr marL="1828800" indent="-28346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800" spc="100" baseline="0"/>
            </a:lvl4pPr>
            <a:lvl5pPr marL="2286000" indent="-28346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8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751D887-2419-4911-A7CC-9B5A598D7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8B214E0-C574-4CE5-8FF0-E0F965A4A0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C033920-FB08-49F3-8A75-14E68EF78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51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6722F2-1968-8B82-9382-187D808D9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F6663C8-5425-48D7-9E9D-F2B794222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41541"/>
            <a:ext cx="10515600" cy="1215894"/>
          </a:xfrm>
          <a:prstGeom prst="rect">
            <a:avLst/>
          </a:prstGeom>
        </p:spPr>
        <p:txBody>
          <a:bodyPr anchor="b"/>
          <a:lstStyle>
            <a:lvl1pPr algn="ctr">
              <a:defRPr sz="2400" cap="all" spc="1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E7176063-74EF-4FC1-A687-2F5900412F5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59468" y="2674190"/>
            <a:ext cx="10494331" cy="36058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058ECB-2935-45B1-80F1-ED38302C27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FC42CC-A62B-40E8-907A-F15D7C216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3E0735-85DE-48C3-8FE9-0754F9ABD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16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06EC1-D867-4113-B1E4-72ADCC4B1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0061" y="1541398"/>
            <a:ext cx="4442603" cy="212482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34C23C4D-3C16-4A17-BF8A-A9C4E2F013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0061" y="3984426"/>
            <a:ext cx="4442603" cy="242499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50298920-F98C-4AFF-A39F-BB5644F96E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71736" y="0"/>
            <a:ext cx="5420263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4257799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50298920-F98C-4AFF-A39F-BB5644F96E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772276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906EC1-D867-4113-B1E4-72ADCC4B1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4747" y="2365057"/>
            <a:ext cx="4377400" cy="2160644"/>
          </a:xfrm>
          <a:prstGeom prst="rect">
            <a:avLst/>
          </a:prstGeom>
          <a:gradFill>
            <a:gsLst>
              <a:gs pos="50000">
                <a:schemeClr val="accent1">
                  <a:lumMod val="5000"/>
                  <a:lumOff val="95000"/>
                  <a:alpha val="0"/>
                </a:schemeClr>
              </a:gs>
              <a:gs pos="50000">
                <a:schemeClr val="accent5">
                  <a:alpha val="10000"/>
                </a:schemeClr>
              </a:gs>
            </a:gsLst>
            <a:lin ang="0" scaled="0"/>
          </a:gradFill>
          <a:ln w="28575">
            <a:solidFill>
              <a:schemeClr val="bg1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3EFFF7-FFC6-16DF-B4AB-DD5A1A1DA9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27896" y="0"/>
            <a:ext cx="3344379" cy="6858000"/>
          </a:xfrm>
          <a:custGeom>
            <a:avLst/>
            <a:gdLst>
              <a:gd name="connsiteX0" fmla="*/ 0 w 3344379"/>
              <a:gd name="connsiteY0" fmla="*/ 0 h 6858000"/>
              <a:gd name="connsiteX1" fmla="*/ 3344379 w 3344379"/>
              <a:gd name="connsiteY1" fmla="*/ 0 h 6858000"/>
              <a:gd name="connsiteX2" fmla="*/ 3344379 w 3344379"/>
              <a:gd name="connsiteY2" fmla="*/ 6858000 h 6858000"/>
              <a:gd name="connsiteX3" fmla="*/ 0 w 334437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4379" h="6858000">
                <a:moveTo>
                  <a:pt x="0" y="0"/>
                </a:moveTo>
                <a:lnTo>
                  <a:pt x="3344379" y="0"/>
                </a:lnTo>
                <a:lnTo>
                  <a:pt x="334437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 dirty="0"/>
              <a:t>Blank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6E802E-B214-0AE3-69C8-CBCA885C70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35900" y="2071688"/>
            <a:ext cx="3773488" cy="273208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1pPr>
            <a:lvl2pPr marL="4572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2pPr>
            <a:lvl3pPr marL="9144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3pPr>
            <a:lvl4pPr marL="13716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4pPr>
            <a:lvl5pPr marL="18288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0398655-42A6-4DBC-9542-9A8D10B44A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FF7C44B-1689-4CA8-B0BC-0671EA1275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D6105C8-7607-448C-9CD2-9CA33B49B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238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02728A58-8DE2-4B1C-B6CA-F2AED56F45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2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D7CAC-EE78-4BAE-94EA-EBE4BB1181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9909" y="2335192"/>
            <a:ext cx="9792182" cy="218761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txBody>
          <a:bodyPr lIns="914400" tIns="182880" rIns="914400" anchor="ctr"/>
          <a:lstStyle>
            <a:lvl1pPr algn="ctr">
              <a:defRPr sz="5400" b="1" cap="all" spc="1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37129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CC6C658-B6F5-98D2-4D95-EA3030D6F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0322" y="-7084"/>
            <a:ext cx="12212321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9AED10-F37C-48B3-A407-EDC6878C71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0065" y="2372810"/>
            <a:ext cx="4352081" cy="2129742"/>
          </a:xfrm>
          <a:prstGeom prst="rect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ED8B338-CD86-47FF-A4B9-9EE6A11AFB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89480" y="0"/>
            <a:ext cx="539496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9507D12-915D-42C7-9250-F3912C1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4520C17-104B-4F9D-B1D8-2FA4676B3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19F9CF7-C4CD-4EEB-A49F-1820A98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33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C3FAF69-7EBE-817B-DCEA-4A1595820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7515"/>
            <a:ext cx="4661648" cy="6871651"/>
          </a:xfrm>
          <a:prstGeom prst="rect">
            <a:avLst/>
          </a:prstGeom>
          <a:solidFill>
            <a:srgbClr val="4769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0FC4D-FDE2-42C3-B907-27B071B649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6608" y="804862"/>
            <a:ext cx="3401992" cy="5121375"/>
          </a:xfrm>
          <a:prstGeom prst="rect">
            <a:avLst/>
          </a:prstGeom>
          <a:ln w="28575">
            <a:noFill/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4F9403-8AE5-DF79-EFCF-E99EABB8341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79338" y="804863"/>
            <a:ext cx="5716587" cy="5248276"/>
          </a:xfrm>
          <a:prstGeom prst="rect">
            <a:avLst/>
          </a:prstGeom>
        </p:spPr>
        <p:txBody>
          <a:bodyPr anchor="ctr"/>
          <a:lstStyle>
            <a:lvl1pPr marL="283464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/>
            </a:lvl1pPr>
            <a:lvl2pPr marL="73152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/>
            </a:lvl2pPr>
            <a:lvl3pPr marL="109728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/>
            </a:lvl3pPr>
            <a:lvl4pPr marL="146304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/>
            </a:lvl4pPr>
            <a:lvl5pPr marL="18288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D38E30C9-543F-4532-B571-2F2EF52E7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9E2F8B6B-A63E-448F-86E5-CF3F12A29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EC1D779-DE8A-45DF-9A79-70F63DD68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491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AED10-F37C-48B3-A407-EDC6878C71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7727" y="2060294"/>
            <a:ext cx="4359795" cy="2141316"/>
          </a:xfrm>
          <a:prstGeom prst="rect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ED8B338-CD86-47FF-A4B9-9EE6A11AFB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-9009"/>
            <a:ext cx="5521124" cy="687858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F20D097E-45D7-422E-A8D1-635C7DE9A9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70878" y="4550199"/>
            <a:ext cx="4359795" cy="179016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800" b="1" cap="all" spc="100" baseline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9507D12-915D-42C7-9250-F3912C1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4520C17-104B-4F9D-B1D8-2FA4676B3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19F9CF7-C4CD-4EEB-A49F-1820A98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912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A5AC9-F6E1-46F9-8810-475475E17B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34980" y="706056"/>
            <a:ext cx="6323957" cy="1088020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52C02D9-C262-43C0-BE24-402661B059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4495801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C3273F-AE8F-21E6-A06E-52686D65496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35563" y="2291786"/>
            <a:ext cx="3017837" cy="39672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1pPr>
            <a:lvl2pPr marL="283464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2pPr>
            <a:lvl3pPr marL="6858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3pPr>
            <a:lvl4pPr marL="11430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4pPr>
            <a:lvl5pPr marL="16002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A011C768-FB8E-F917-0CF9-C9B7DA4CAA6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473281" y="2294680"/>
            <a:ext cx="3136127" cy="39672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1pPr>
            <a:lvl2pPr marL="283464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2pPr>
            <a:lvl3pPr marL="6858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3pPr>
            <a:lvl4pPr marL="11430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4pPr>
            <a:lvl5pPr marL="16002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61AB9D5A-1951-48B0-9CAE-84FC869BE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3AEF9F4B-0EB4-4C9F-9159-80E393F3A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6BC4F905-196D-4DFF-9947-C56088B56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209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D970D0-182D-96E3-04B5-5D634F9C4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AEFB40-063A-41A7-9581-865BBE62C3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6143"/>
            <a:ext cx="10515600" cy="1229033"/>
          </a:xfrm>
          <a:prstGeom prst="rect">
            <a:avLst/>
          </a:prstGeom>
        </p:spPr>
        <p:txBody>
          <a:bodyPr anchor="b"/>
          <a:lstStyle>
            <a:lvl1pPr algn="ctr">
              <a:defRPr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453354-6167-7227-F443-F984688CC4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49775" y="2858625"/>
            <a:ext cx="3941763" cy="3338513"/>
          </a:xfrm>
          <a:prstGeom prst="rect">
            <a:avLst/>
          </a:prstGeom>
        </p:spPr>
        <p:txBody>
          <a:bodyPr/>
          <a:lstStyle>
            <a:lvl1pPr marL="347472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spc="100" baseline="0"/>
            </a:lvl1pPr>
            <a:lvl2pPr marL="685800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600" spc="100" baseline="0"/>
            </a:lvl2pPr>
            <a:lvl3pPr marL="1143000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arenR"/>
              <a:defRPr sz="1400" spc="100" baseline="0"/>
            </a:lvl3pPr>
            <a:lvl4pPr marL="1600200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arenR"/>
              <a:defRPr sz="1200" spc="100" baseline="0"/>
            </a:lvl4pPr>
            <a:lvl5pPr marL="2057400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romanLcPeriod"/>
              <a:defRPr sz="12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DDA14B5C-C6A4-65FB-34DD-E1C0FF465FF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342681" y="2858625"/>
            <a:ext cx="6011119" cy="33385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None/>
              <a:defRPr sz="1800" spc="100" baseline="0"/>
            </a:lvl1pPr>
            <a:lvl2pPr marL="285750" indent="-28575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spc="100" baseline="0"/>
            </a:lvl2pPr>
            <a:lvl3pPr marL="685800" indent="-28575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spc="100" baseline="0"/>
            </a:lvl3pPr>
            <a:lvl4pPr marL="1143000" indent="-28575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spc="100" baseline="0"/>
            </a:lvl4pPr>
            <a:lvl5pPr marL="1600200" indent="-28575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Date Placeholder 3">
            <a:extLst>
              <a:ext uri="{FF2B5EF4-FFF2-40B4-BE49-F238E27FC236}">
                <a16:creationId xmlns:a16="http://schemas.microsoft.com/office/drawing/2014/main" id="{573EDDB2-8AC2-4A88-95EE-20082E77D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325A34CF-B8DC-4A28-86BC-8D450E3D3C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3F009426-0603-4EF7-8DE1-0CA50818F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655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1E109A-BBBE-498A-AC65-464AAF5710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766915"/>
            <a:ext cx="2782529" cy="21630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408009F-7441-4960-8688-598E553778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64796" y="960385"/>
            <a:ext cx="6341212" cy="196962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721A019-F5C2-4A15-A6AE-C03209D1D7D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716594"/>
            <a:ext cx="12192000" cy="31414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FE1DF53-32D0-456E-8221-7FCD23325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C108F1B-58C5-43B6-8251-B1392CA9A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530B1E0-03D4-4E5B-A2A7-903B17B30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211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theme" Target="../theme/theme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02389-643A-44A3-9E32-4459CAEAC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E221A-6F27-4890-B073-7BA27B8FB5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06CAC-A122-486F-81C6-4299D83E94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113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73" r:id="rId3"/>
    <p:sldLayoutId id="2147483669" r:id="rId4"/>
    <p:sldLayoutId id="2147483651" r:id="rId5"/>
    <p:sldLayoutId id="2147483671" r:id="rId6"/>
    <p:sldLayoutId id="2147483652" r:id="rId7"/>
    <p:sldLayoutId id="2147483653" r:id="rId8"/>
    <p:sldLayoutId id="2147483650" r:id="rId9"/>
    <p:sldLayoutId id="2147483664" r:id="rId10"/>
    <p:sldLayoutId id="2147483659" r:id="rId11"/>
    <p:sldLayoutId id="2147483662" r:id="rId12"/>
    <p:sldLayoutId id="214748367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11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 /><Relationship Id="rId1" Type="http://schemas.openxmlformats.org/officeDocument/2006/relationships/slideLayout" Target="../slideLayouts/slideLayout13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4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0.xml" /><Relationship Id="rId6" Type="http://schemas.openxmlformats.org/officeDocument/2006/relationships/image" Target="../media/image7.png" /><Relationship Id="rId5" Type="http://schemas.openxmlformats.org/officeDocument/2006/relationships/image" Target="../media/image6.png" /><Relationship Id="rId4" Type="http://schemas.openxmlformats.org/officeDocument/2006/relationships/image" Target="../media/image5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 /><Relationship Id="rId7" Type="http://schemas.microsoft.com/office/2007/relationships/diagramDrawing" Target="../diagrams/drawing1.xml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8.xml" /><Relationship Id="rId6" Type="http://schemas.openxmlformats.org/officeDocument/2006/relationships/diagramColors" Target="../diagrams/colors1.xml" /><Relationship Id="rId5" Type="http://schemas.openxmlformats.org/officeDocument/2006/relationships/diagramQuickStyle" Target="../diagrams/quickStyle1.xml" /><Relationship Id="rId4" Type="http://schemas.openxmlformats.org/officeDocument/2006/relationships/diagramLayout" Target="../diagrams/layout1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1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10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9.xml" /><Relationship Id="rId4" Type="http://schemas.openxmlformats.org/officeDocument/2006/relationships/hyperlink" Target="https://1drv.ms/f/s!AvSjENpNmbgK0AfCsXGyQNBsuHrU?e=7NCEll" TargetMode="Externa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Close-up of a green field">
            <a:extLst>
              <a:ext uri="{FF2B5EF4-FFF2-40B4-BE49-F238E27FC236}">
                <a16:creationId xmlns:a16="http://schemas.microsoft.com/office/drawing/2014/main" id="{FE4A4B5C-D71A-0CFA-A601-EB93F13F5AA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50000"/>
          </a:blip>
          <a:srcRect/>
          <a:stretch/>
        </p:blipFill>
        <p:spPr>
          <a:xfrm>
            <a:off x="0" y="-2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0147929-8D39-DAA9-C3C5-4829D9C31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909" y="2335192"/>
            <a:ext cx="9792182" cy="2187616"/>
          </a:xfrm>
        </p:spPr>
        <p:txBody>
          <a:bodyPr/>
          <a:lstStyle/>
          <a:p>
            <a:r>
              <a:rPr lang="en-US" dirty="0"/>
              <a:t>2025 Converse family reunion</a:t>
            </a:r>
          </a:p>
        </p:txBody>
      </p:sp>
    </p:spTree>
    <p:extLst>
      <p:ext uri="{BB962C8B-B14F-4D97-AF65-F5344CB8AC3E}">
        <p14:creationId xmlns:p14="http://schemas.microsoft.com/office/powerpoint/2010/main" val="1760268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6333A-F73A-0D4C-D299-CE68CFEF6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541"/>
            <a:ext cx="10515600" cy="1215894"/>
          </a:xfrm>
        </p:spPr>
        <p:txBody>
          <a:bodyPr/>
          <a:lstStyle/>
          <a:p>
            <a:r>
              <a:rPr lang="en-US" dirty="0"/>
              <a:t>Actions!</a:t>
            </a:r>
          </a:p>
        </p:txBody>
      </p:sp>
      <p:graphicFrame>
        <p:nvGraphicFramePr>
          <p:cNvPr id="6" name="Table Placeholder 2">
            <a:extLst>
              <a:ext uri="{FF2B5EF4-FFF2-40B4-BE49-F238E27FC236}">
                <a16:creationId xmlns:a16="http://schemas.microsoft.com/office/drawing/2014/main" id="{7D1B68FE-CBA2-9F63-55B7-759E188CFE03}"/>
              </a:ext>
            </a:extLst>
          </p:cNvPr>
          <p:cNvGraphicFramePr>
            <a:graphicFrameLocks noGrp="1"/>
          </p:cNvGraphicFramePr>
          <p:nvPr>
            <p:ph sz="quarter" idx="35"/>
            <p:extLst>
              <p:ext uri="{D42A27DB-BD31-4B8C-83A1-F6EECF244321}">
                <p14:modId xmlns:p14="http://schemas.microsoft.com/office/powerpoint/2010/main" val="3142865461"/>
              </p:ext>
            </p:extLst>
          </p:nvPr>
        </p:nvGraphicFramePr>
        <p:xfrm>
          <a:off x="858838" y="2312895"/>
          <a:ext cx="10515601" cy="4163208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433998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2450892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2375942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2254769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498408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POC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DEADLINE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4581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 Lodging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4581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Assign Rooms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4581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Something with activities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4581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Estimate food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4581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Generate Save the 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  <a:tr h="4581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Research Photographers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Casey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255322"/>
                  </a:ext>
                </a:extLst>
              </a:tr>
              <a:tr h="4581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Research Restaurants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Casey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7265835"/>
                  </a:ext>
                </a:extLst>
              </a:tr>
              <a:tr h="4581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8029104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D9092A-92F9-2B75-FC44-3FE472468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327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682336-2973-D5FA-2FBF-7B9AA0E56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559" y="1"/>
            <a:ext cx="4952999" cy="2182482"/>
          </a:xfrm>
        </p:spPr>
        <p:txBody>
          <a:bodyPr/>
          <a:lstStyle/>
          <a:p>
            <a:r>
              <a:rPr lang="en-US" dirty="0"/>
              <a:t>Final Thoughts?</a:t>
            </a:r>
          </a:p>
        </p:txBody>
      </p:sp>
      <p:pic>
        <p:nvPicPr>
          <p:cNvPr id="60" name="Picture Placeholder 59" descr="A picture containing grass sprouting">
            <a:extLst>
              <a:ext uri="{FF2B5EF4-FFF2-40B4-BE49-F238E27FC236}">
                <a16:creationId xmlns:a16="http://schemas.microsoft.com/office/drawing/2014/main" id="{203BE455-3949-41E3-AD2E-8F6C87C383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" b="179"/>
          <a:stretch/>
        </p:blipFill>
        <p:spPr>
          <a:xfrm>
            <a:off x="4942932" y="0"/>
            <a:ext cx="7249067" cy="2182483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944C2A3-12E7-A6E7-1D8A-9A1EC6331F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9727" y="2924355"/>
            <a:ext cx="6258805" cy="3559572"/>
          </a:xfrm>
        </p:spPr>
        <p:txBody>
          <a:bodyPr/>
          <a:lstStyle/>
          <a:p>
            <a:r>
              <a:rPr lang="en-US" dirty="0"/>
              <a:t>Next Meetings Topics – </a:t>
            </a:r>
            <a:r>
              <a:rPr lang="en-US" dirty="0">
                <a:solidFill>
                  <a:srgbClr val="FF0000"/>
                </a:solidFill>
              </a:rPr>
              <a:t>Determine next meeting!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Review timeline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Query interest </a:t>
            </a:r>
            <a:r>
              <a:rPr lang="en-US"/>
              <a:t>in activities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reservations for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Estimate food needs and contributions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Send Save the dates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B4D8E8-D0EF-11C8-495B-3876957CD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F65D99-0595-C540-D5F1-1689F4F26744}"/>
              </a:ext>
            </a:extLst>
          </p:cNvPr>
          <p:cNvSpPr txBox="1"/>
          <p:nvPr/>
        </p:nvSpPr>
        <p:spPr>
          <a:xfrm>
            <a:off x="7078532" y="2921192"/>
            <a:ext cx="4557900" cy="7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spc="100" dirty="0"/>
              <a:t>By Next Meeting, We should know: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Available </a:t>
            </a:r>
            <a:r>
              <a:rPr lang="en-US" dirty="0" err="1"/>
              <a:t>activites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517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CBCD3B-EAB4-87E8-85AB-C9DDB7162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061" y="1541398"/>
            <a:ext cx="4442603" cy="212482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335026-4908-B82C-0C3C-4E5E0498CB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See you next meeting!</a:t>
            </a:r>
          </a:p>
        </p:txBody>
      </p:sp>
      <p:pic>
        <p:nvPicPr>
          <p:cNvPr id="15" name="Picture Placeholder 14" descr="A close up of a leaf">
            <a:extLst>
              <a:ext uri="{FF2B5EF4-FFF2-40B4-BE49-F238E27FC236}">
                <a16:creationId xmlns:a16="http://schemas.microsoft.com/office/drawing/2014/main" id="{C59CFD32-0A41-78F6-63F2-D8BBA2F23D0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5" r="55"/>
          <a:stretch/>
        </p:blipFill>
        <p:spPr>
          <a:xfrm>
            <a:off x="6771736" y="0"/>
            <a:ext cx="5420263" cy="6858000"/>
          </a:xfrm>
        </p:spPr>
      </p:pic>
    </p:spTree>
    <p:extLst>
      <p:ext uri="{BB962C8B-B14F-4D97-AF65-F5344CB8AC3E}">
        <p14:creationId xmlns:p14="http://schemas.microsoft.com/office/powerpoint/2010/main" val="3010151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green rolling hills with a sunset">
            <a:extLst>
              <a:ext uri="{FF2B5EF4-FFF2-40B4-BE49-F238E27FC236}">
                <a16:creationId xmlns:a16="http://schemas.microsoft.com/office/drawing/2014/main" id="{565AB0FC-9FCD-FDB2-1D84-F3D855D8387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6772276" cy="6858000"/>
          </a:xfrm>
        </p:spPr>
      </p:pic>
      <p:sp>
        <p:nvSpPr>
          <p:cNvPr id="47" name="Title 46">
            <a:extLst>
              <a:ext uri="{FF2B5EF4-FFF2-40B4-BE49-F238E27FC236}">
                <a16:creationId xmlns:a16="http://schemas.microsoft.com/office/drawing/2014/main" id="{3F9E60C6-15AA-4C95-9519-652CD08A8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747" y="2365057"/>
            <a:ext cx="4377400" cy="2160644"/>
          </a:xfrm>
        </p:spPr>
        <p:txBody>
          <a:bodyPr/>
          <a:lstStyle/>
          <a:p>
            <a:r>
              <a:rPr lang="en-US" noProof="0" dirty="0"/>
              <a:t>AGENDA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0E8875C-8FE5-DCE1-106E-5F34DFD161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D3AADE-5119-8CE2-0DD5-2BD7E34032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35900" y="2071688"/>
            <a:ext cx="3773488" cy="2732087"/>
          </a:xfrm>
        </p:spPr>
        <p:txBody>
          <a:bodyPr/>
          <a:lstStyle/>
          <a:p>
            <a:r>
              <a:rPr lang="en-US" dirty="0"/>
              <a:t>Lodging</a:t>
            </a:r>
          </a:p>
          <a:p>
            <a:r>
              <a:rPr lang="en-US" dirty="0"/>
              <a:t>Timeline of Events</a:t>
            </a:r>
          </a:p>
          <a:p>
            <a:r>
              <a:rPr lang="en-US" dirty="0"/>
              <a:t>Activities</a:t>
            </a:r>
          </a:p>
          <a:p>
            <a:r>
              <a:rPr lang="en-US" dirty="0"/>
              <a:t>Food Logistics</a:t>
            </a:r>
          </a:p>
          <a:p>
            <a:r>
              <a:rPr lang="en-US" dirty="0"/>
              <a:t>Transportation</a:t>
            </a:r>
          </a:p>
          <a:p>
            <a:r>
              <a:rPr lang="en-US" dirty="0"/>
              <a:t>Key Role Assignments 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DA9558D5-EB6D-C2EA-C5E2-7907694485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292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CDA2767E-38F3-49F7-BE02-EA3E6C7C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608" y="804862"/>
            <a:ext cx="3401992" cy="5121375"/>
          </a:xfrm>
          <a:ln>
            <a:noFill/>
          </a:ln>
        </p:spPr>
        <p:txBody>
          <a:bodyPr/>
          <a:lstStyle/>
          <a:p>
            <a:r>
              <a:rPr lang="en-US" noProof="0" dirty="0"/>
              <a:t>Lodging:</a:t>
            </a:r>
            <a:br>
              <a:rPr lang="en-US" noProof="0" dirty="0"/>
            </a:br>
            <a:r>
              <a:rPr lang="en-US" noProof="0" dirty="0"/>
              <a:t>Michelle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490171-2859-5322-0F76-C05597544F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4A14BCEB-65A1-C45A-D60F-F9C4E2D65031}"/>
              </a:ext>
            </a:extLst>
          </p:cNvPr>
          <p:cNvSpPr txBox="1">
            <a:spLocks/>
          </p:cNvSpPr>
          <p:nvPr/>
        </p:nvSpPr>
        <p:spPr>
          <a:xfrm>
            <a:off x="4937760" y="501650"/>
            <a:ext cx="6617632" cy="3381861"/>
          </a:xfrm>
          <a:prstGeom prst="rect">
            <a:avLst/>
          </a:prstGeom>
        </p:spPr>
        <p:txBody>
          <a:bodyPr anchor="ctr"/>
          <a:lstStyle>
            <a:lvl1pPr marL="283464" indent="-283464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83464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-283464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63040" indent="-283464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83464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300"/>
              </a:spcAft>
              <a:buNone/>
            </a:pPr>
            <a:r>
              <a:rPr lang="en-US" sz="2000" b="1" u="sng" dirty="0"/>
              <a:t>REMINDER OF PRIORITIES, NEEDS AND WANTS</a:t>
            </a:r>
          </a:p>
          <a:p>
            <a:pPr marL="342900" indent="-342900">
              <a:spcAft>
                <a:spcPts val="300"/>
              </a:spcAft>
              <a:buFont typeface="+mj-lt"/>
              <a:buAutoNum type="arabicPeriod"/>
            </a:pPr>
            <a:r>
              <a:rPr lang="en-US" sz="2000" dirty="0"/>
              <a:t>Bedroom Count/variety</a:t>
            </a:r>
          </a:p>
          <a:p>
            <a:pPr marL="342900" indent="-342900">
              <a:spcAft>
                <a:spcPts val="300"/>
              </a:spcAft>
              <a:buFont typeface="+mj-lt"/>
              <a:buAutoNum type="arabicPeriod"/>
            </a:pPr>
            <a:r>
              <a:rPr lang="en-US" sz="2000" dirty="0"/>
              <a:t>Dining Space/Common Spaces</a:t>
            </a:r>
          </a:p>
          <a:p>
            <a:pPr marL="342900" indent="-342900">
              <a:spcAft>
                <a:spcPts val="300"/>
              </a:spcAft>
              <a:buFont typeface="+mj-lt"/>
              <a:buAutoNum type="arabicPeriod"/>
            </a:pPr>
            <a:r>
              <a:rPr lang="en-US" sz="2000" dirty="0"/>
              <a:t>Accessibility</a:t>
            </a:r>
          </a:p>
          <a:p>
            <a:pPr marL="342900" indent="-342900">
              <a:spcAft>
                <a:spcPts val="300"/>
              </a:spcAft>
              <a:buFont typeface="+mj-lt"/>
              <a:buAutoNum type="arabicPeriod"/>
            </a:pPr>
            <a:r>
              <a:rPr lang="en-US" sz="2000" dirty="0"/>
              <a:t>Rec space</a:t>
            </a:r>
          </a:p>
          <a:p>
            <a:pPr lvl="1">
              <a:spcAft>
                <a:spcPts val="300"/>
              </a:spcAft>
            </a:pPr>
            <a:r>
              <a:rPr lang="en-US" sz="2000" dirty="0"/>
              <a:t>Outdoor &amp; Indoor spaces</a:t>
            </a:r>
          </a:p>
          <a:p>
            <a:pPr lvl="1">
              <a:spcAft>
                <a:spcPts val="300"/>
              </a:spcAft>
            </a:pPr>
            <a:r>
              <a:rPr lang="en-US" sz="2000" dirty="0"/>
              <a:t>Kid-friendly spaces</a:t>
            </a:r>
          </a:p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 sz="2000" dirty="0"/>
              <a:t>5. Distance to extra curriculars</a:t>
            </a:r>
          </a:p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 sz="2000" dirty="0"/>
              <a:t>6. Budget</a:t>
            </a:r>
          </a:p>
        </p:txBody>
      </p:sp>
      <p:sp>
        <p:nvSpPr>
          <p:cNvPr id="4" name="Content Placeholder 11">
            <a:extLst>
              <a:ext uri="{FF2B5EF4-FFF2-40B4-BE49-F238E27FC236}">
                <a16:creationId xmlns:a16="http://schemas.microsoft.com/office/drawing/2014/main" id="{E2E98EE5-AEF7-CC38-F7F4-0BC1ED71BBBE}"/>
              </a:ext>
            </a:extLst>
          </p:cNvPr>
          <p:cNvSpPr txBox="1">
            <a:spLocks/>
          </p:cNvSpPr>
          <p:nvPr/>
        </p:nvSpPr>
        <p:spPr>
          <a:xfrm>
            <a:off x="4937760" y="4109421"/>
            <a:ext cx="7013986" cy="22469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NEEDS: Ensuite on ground level, game/rec room, fully stocked kitchen, handicap accessible, linens, &lt;30mins from DT, </a:t>
            </a:r>
            <a:r>
              <a:rPr lang="en-US" sz="2000" dirty="0" err="1"/>
              <a:t>wifi</a:t>
            </a:r>
            <a:r>
              <a:rPr lang="en-US" sz="2000" dirty="0"/>
              <a:t>, parking, outdoor smoking areas</a:t>
            </a:r>
          </a:p>
          <a:p>
            <a:r>
              <a:rPr lang="en-US" sz="2000" dirty="0"/>
              <a:t>WANTS: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kid play places, coffee bar, community area for rec, VIEWS, baby changing station, outdoor grill, pizza oven, (pool is plus but not required)</a:t>
            </a:r>
          </a:p>
          <a:p>
            <a:pPr marL="0" indent="0">
              <a:buNone/>
            </a:pPr>
            <a:r>
              <a:rPr lang="en-US" sz="2000" b="1" dirty="0">
                <a:highlight>
                  <a:srgbClr val="FFFF00"/>
                </a:highlight>
              </a:rPr>
              <a:t>ACTION: PICK HOUSE &amp; BOOK</a:t>
            </a:r>
          </a:p>
        </p:txBody>
      </p:sp>
    </p:spTree>
    <p:extLst>
      <p:ext uri="{BB962C8B-B14F-4D97-AF65-F5344CB8AC3E}">
        <p14:creationId xmlns:p14="http://schemas.microsoft.com/office/powerpoint/2010/main" val="654652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AEBF-73B2-2188-6E43-D85E82978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0064" y="457382"/>
            <a:ext cx="4352081" cy="2129742"/>
          </a:xfrm>
        </p:spPr>
        <p:txBody>
          <a:bodyPr/>
          <a:lstStyle/>
          <a:p>
            <a:r>
              <a:rPr lang="en-US" dirty="0"/>
              <a:t>Family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count: </a:t>
            </a:r>
            <a:r>
              <a:rPr lang="en-US" dirty="0">
                <a:solidFill>
                  <a:schemeClr val="tx1"/>
                </a:solidFill>
              </a:rPr>
              <a:t>23</a:t>
            </a:r>
          </a:p>
        </p:txBody>
      </p:sp>
      <p:pic>
        <p:nvPicPr>
          <p:cNvPr id="7" name="Picture Placeholder 4" descr="A close-up of a field">
            <a:extLst>
              <a:ext uri="{FF2B5EF4-FFF2-40B4-BE49-F238E27FC236}">
                <a16:creationId xmlns:a16="http://schemas.microsoft.com/office/drawing/2014/main" id="{DA3FAC68-747F-999F-4EF5-874B39A6DD5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34" r="234"/>
          <a:stretch/>
        </p:blipFill>
        <p:spPr>
          <a:xfrm>
            <a:off x="6789480" y="0"/>
            <a:ext cx="5394960" cy="68580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885A6-2008-15E5-517B-3CBBFE99B1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C2976F-E662-2B0D-1483-0909742C3C24}"/>
              </a:ext>
            </a:extLst>
          </p:cNvPr>
          <p:cNvSpPr txBox="1"/>
          <p:nvPr/>
        </p:nvSpPr>
        <p:spPr>
          <a:xfrm>
            <a:off x="1250063" y="2772076"/>
            <a:ext cx="4352081" cy="315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cap="all" spc="100" dirty="0">
                <a:solidFill>
                  <a:schemeClr val="accent4">
                    <a:lumMod val="50000"/>
                  </a:schemeClr>
                </a:solidFill>
              </a:rPr>
              <a:t>Confirm room assignments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975FCB-7C58-487C-2EF8-FA37EA714182}"/>
              </a:ext>
            </a:extLst>
          </p:cNvPr>
          <p:cNvSpPr txBox="1"/>
          <p:nvPr/>
        </p:nvSpPr>
        <p:spPr>
          <a:xfrm>
            <a:off x="1250063" y="3087612"/>
            <a:ext cx="4352081" cy="3657600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r>
              <a:rPr lang="en-US" b="1" dirty="0"/>
              <a:t>Room1:</a:t>
            </a:r>
          </a:p>
          <a:p>
            <a:r>
              <a:rPr lang="en-US" dirty="0"/>
              <a:t>Russ</a:t>
            </a:r>
          </a:p>
          <a:p>
            <a:r>
              <a:rPr lang="en-US" dirty="0"/>
              <a:t>Erin</a:t>
            </a:r>
          </a:p>
          <a:p>
            <a:r>
              <a:rPr lang="en-US" b="1" dirty="0"/>
              <a:t>Room2:</a:t>
            </a:r>
          </a:p>
          <a:p>
            <a:r>
              <a:rPr lang="en-US" dirty="0"/>
              <a:t>Danielle</a:t>
            </a:r>
          </a:p>
          <a:p>
            <a:r>
              <a:rPr lang="en-US" dirty="0"/>
              <a:t>Anthony</a:t>
            </a:r>
          </a:p>
          <a:p>
            <a:r>
              <a:rPr lang="en-US" b="1" dirty="0"/>
              <a:t>Room3:</a:t>
            </a:r>
          </a:p>
          <a:p>
            <a:r>
              <a:rPr lang="en-US" dirty="0"/>
              <a:t>Brooklyn</a:t>
            </a:r>
          </a:p>
          <a:p>
            <a:r>
              <a:rPr lang="en-US" dirty="0" err="1"/>
              <a:t>Leylah</a:t>
            </a:r>
            <a:endParaRPr lang="en-US" dirty="0"/>
          </a:p>
          <a:p>
            <a:r>
              <a:rPr lang="en-US" dirty="0"/>
              <a:t>Kristina</a:t>
            </a:r>
          </a:p>
          <a:p>
            <a:r>
              <a:rPr lang="en-US" dirty="0"/>
              <a:t>Alex</a:t>
            </a:r>
          </a:p>
          <a:p>
            <a:r>
              <a:rPr lang="en-US" b="1" dirty="0"/>
              <a:t>Room4:</a:t>
            </a:r>
          </a:p>
          <a:p>
            <a:r>
              <a:rPr lang="en-US" dirty="0"/>
              <a:t>Ryder</a:t>
            </a:r>
          </a:p>
          <a:p>
            <a:r>
              <a:rPr lang="en-US" b="1" dirty="0"/>
              <a:t>Room5:</a:t>
            </a:r>
          </a:p>
          <a:p>
            <a:r>
              <a:rPr lang="en-US" dirty="0"/>
              <a:t>Nana</a:t>
            </a:r>
          </a:p>
          <a:p>
            <a:r>
              <a:rPr lang="en-US" dirty="0"/>
              <a:t>Papa</a:t>
            </a:r>
          </a:p>
          <a:p>
            <a:r>
              <a:rPr lang="en-US" b="1" dirty="0"/>
              <a:t>Room6:</a:t>
            </a:r>
          </a:p>
          <a:p>
            <a:r>
              <a:rPr lang="en-US" dirty="0"/>
              <a:t>Michelle</a:t>
            </a:r>
          </a:p>
          <a:p>
            <a:r>
              <a:rPr lang="en-US" dirty="0"/>
              <a:t>George</a:t>
            </a:r>
          </a:p>
          <a:p>
            <a:r>
              <a:rPr lang="en-US" b="1" dirty="0"/>
              <a:t>Room7:</a:t>
            </a:r>
          </a:p>
          <a:p>
            <a:r>
              <a:rPr lang="en-US" dirty="0"/>
              <a:t>Danny</a:t>
            </a:r>
          </a:p>
          <a:p>
            <a:r>
              <a:rPr lang="en-US" dirty="0"/>
              <a:t>Casey</a:t>
            </a:r>
          </a:p>
          <a:p>
            <a:r>
              <a:rPr lang="en-US" b="1" dirty="0"/>
              <a:t>Room8:</a:t>
            </a:r>
          </a:p>
          <a:p>
            <a:r>
              <a:rPr lang="en-US" dirty="0"/>
              <a:t>Darrin</a:t>
            </a:r>
          </a:p>
          <a:p>
            <a:r>
              <a:rPr lang="en-US" dirty="0"/>
              <a:t>Taryn</a:t>
            </a:r>
          </a:p>
          <a:p>
            <a:endParaRPr lang="en-US" dirty="0"/>
          </a:p>
          <a:p>
            <a:r>
              <a:rPr lang="en-US" b="1" dirty="0"/>
              <a:t>Room9:</a:t>
            </a:r>
          </a:p>
          <a:p>
            <a:r>
              <a:rPr lang="en-US" dirty="0"/>
              <a:t>Aaron</a:t>
            </a:r>
          </a:p>
          <a:p>
            <a:r>
              <a:rPr lang="en-US" b="1" dirty="0"/>
              <a:t>Room10:</a:t>
            </a:r>
          </a:p>
          <a:p>
            <a:r>
              <a:rPr lang="en-US" dirty="0" err="1"/>
              <a:t>Saryn</a:t>
            </a:r>
            <a:endParaRPr lang="en-US" dirty="0"/>
          </a:p>
          <a:p>
            <a:r>
              <a:rPr lang="en-US" dirty="0"/>
              <a:t>Zach</a:t>
            </a:r>
          </a:p>
          <a:p>
            <a:r>
              <a:rPr lang="en-US" dirty="0"/>
              <a:t>Dakota</a:t>
            </a:r>
          </a:p>
          <a:p>
            <a:r>
              <a:rPr lang="en-US" dirty="0"/>
              <a:t>Charlotte</a:t>
            </a:r>
          </a:p>
          <a:p>
            <a:r>
              <a:rPr lang="en-US" b="1" dirty="0"/>
              <a:t>Room11:</a:t>
            </a:r>
          </a:p>
          <a:p>
            <a:r>
              <a:rPr lang="en-US" dirty="0"/>
              <a:t>Abuela</a:t>
            </a:r>
          </a:p>
        </p:txBody>
      </p:sp>
    </p:spTree>
    <p:extLst>
      <p:ext uri="{BB962C8B-B14F-4D97-AF65-F5344CB8AC3E}">
        <p14:creationId xmlns:p14="http://schemas.microsoft.com/office/powerpoint/2010/main" val="788226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0BA3D-9921-C7FC-BC8D-5FC0FFA61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Activities:</a:t>
            </a:r>
            <a:br>
              <a:rPr lang="en-US" dirty="0"/>
            </a:br>
            <a:r>
              <a:rPr lang="en-US" dirty="0"/>
              <a:t>Danny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4B294B-3C01-ED06-AA96-7FF46F3D2A9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99A34E-6529-A0C2-1EEE-44E5D83178A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771505" y="772445"/>
            <a:ext cx="3839095" cy="233651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Activity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45A76-E100-EFC9-2708-1B1481747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CAB8F816-C187-FD27-3E4F-AB0BC032010B}"/>
              </a:ext>
            </a:extLst>
          </p:cNvPr>
          <p:cNvSpPr txBox="1">
            <a:spLocks/>
          </p:cNvSpPr>
          <p:nvPr/>
        </p:nvSpPr>
        <p:spPr>
          <a:xfrm>
            <a:off x="8610600" y="774014"/>
            <a:ext cx="3008672" cy="232109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cap="all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cap="all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 cap="all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 cap="all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Activity 2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283346F2-114E-787D-829E-80270C152577}"/>
              </a:ext>
            </a:extLst>
          </p:cNvPr>
          <p:cNvSpPr txBox="1">
            <a:spLocks/>
          </p:cNvSpPr>
          <p:nvPr/>
        </p:nvSpPr>
        <p:spPr>
          <a:xfrm>
            <a:off x="5220928" y="3732129"/>
            <a:ext cx="3008672" cy="232109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cap="all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cap="all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 cap="all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 cap="all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ACTIVITY 3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CFC9E98-48AF-6A1C-00D1-347C6E907AF5}"/>
              </a:ext>
            </a:extLst>
          </p:cNvPr>
          <p:cNvSpPr txBox="1">
            <a:spLocks/>
          </p:cNvSpPr>
          <p:nvPr/>
        </p:nvSpPr>
        <p:spPr>
          <a:xfrm>
            <a:off x="8610600" y="3732128"/>
            <a:ext cx="3008672" cy="232109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cap="all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cap="all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 cap="all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 cap="all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ACTIVITY 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EAF6B2-155F-E745-E24F-ABA90C349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659" y="1099165"/>
            <a:ext cx="3109210" cy="23298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E69C33-3557-B8BE-6FB7-391BCFEA5A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026" r="4113"/>
          <a:stretch/>
        </p:blipFill>
        <p:spPr>
          <a:xfrm>
            <a:off x="5170659" y="4019833"/>
            <a:ext cx="3109211" cy="23365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BEDF1E-FE1F-E3BC-8339-9C868F3BC33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849" r="9778"/>
          <a:stretch/>
        </p:blipFill>
        <p:spPr>
          <a:xfrm>
            <a:off x="8660869" y="4027545"/>
            <a:ext cx="3109211" cy="23210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EE3513A-50F8-32D1-0A17-441F67A8F2D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10916"/>
          <a:stretch/>
        </p:blipFill>
        <p:spPr>
          <a:xfrm>
            <a:off x="8660869" y="1093738"/>
            <a:ext cx="3109210" cy="232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09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EAB21749-21E0-B555-8423-AF94BE38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Timeline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D15DC2-8425-2530-3D59-ABE5D5C4A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24E2167-2042-9104-73D2-AACA74AB6E3A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621750692"/>
              </p:ext>
            </p:extLst>
          </p:nvPr>
        </p:nvGraphicFramePr>
        <p:xfrm>
          <a:off x="-322729" y="2485016"/>
          <a:ext cx="12876903" cy="3712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12878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A6EA623-FC3F-8EBD-1C1B-072A21C29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Food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6A5986-2D05-1D8E-F83C-4E4DD4C1E1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441B234-1886-0A3D-AEBD-68BFECA39B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4055CD2-6649-ABA2-BEFF-E8692C54176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47400-F1A2-FAFC-8A83-9280B6C44D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512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54B2DBC-09D1-EB43-6CB5-409655E79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791" y="787869"/>
            <a:ext cx="2920454" cy="2142144"/>
          </a:xfrm>
        </p:spPr>
        <p:txBody>
          <a:bodyPr/>
          <a:lstStyle/>
          <a:p>
            <a:r>
              <a:rPr lang="en-US" dirty="0"/>
              <a:t>Transportation</a:t>
            </a:r>
            <a:br>
              <a:rPr lang="en-US" dirty="0"/>
            </a:br>
            <a:r>
              <a:rPr lang="en-US" dirty="0"/>
              <a:t>(Palm bay only)</a:t>
            </a:r>
          </a:p>
        </p:txBody>
      </p:sp>
      <p:graphicFrame>
        <p:nvGraphicFramePr>
          <p:cNvPr id="6" name="Table Placeholder 2">
            <a:extLst>
              <a:ext uri="{FF2B5EF4-FFF2-40B4-BE49-F238E27FC236}">
                <a16:creationId xmlns:a16="http://schemas.microsoft.com/office/drawing/2014/main" id="{BCC98EAA-4C6E-9974-AB21-E955BE34DF5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2356609146"/>
              </p:ext>
            </p:extLst>
          </p:nvPr>
        </p:nvGraphicFramePr>
        <p:xfrm>
          <a:off x="5221287" y="787400"/>
          <a:ext cx="6132513" cy="554852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476298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3656215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</a:tblGrid>
              <a:tr h="1019238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Car Capacity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Driver/Passengers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87168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Cadillac</a:t>
                      </a:r>
                    </a:p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Seats: 4</a:t>
                      </a:r>
                    </a:p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Luggage: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Drivers: Papa, Danny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Passengers: Nana, Casey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871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Ford Explorer</a:t>
                      </a:r>
                    </a:p>
                    <a:p>
                      <a:pPr algn="ctr"/>
                      <a:r>
                        <a:rPr lang="en-US" dirty="0"/>
                        <a:t>Seats: 7</a:t>
                      </a:r>
                      <a:br>
                        <a:rPr lang="en-US" dirty="0"/>
                      </a:br>
                      <a:r>
                        <a:rPr lang="en-US" dirty="0"/>
                        <a:t>Luggage: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noStrike" baseline="0" dirty="0"/>
                        <a:t>Drivers: Michelle, George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871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Danielle’s car</a:t>
                      </a:r>
                    </a:p>
                    <a:p>
                      <a:pPr algn="ctr"/>
                      <a:r>
                        <a:rPr lang="en-US" dirty="0"/>
                        <a:t>Seats: 7</a:t>
                      </a:r>
                    </a:p>
                    <a:p>
                      <a:pPr algn="ctr"/>
                      <a:r>
                        <a:rPr lang="en-US" dirty="0"/>
                        <a:t>Luggage: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Drivers: Danielle, Anthony</a:t>
                      </a:r>
                      <a:br>
                        <a:rPr lang="en-US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Passenger: Ryder,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Leylah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 Krystina, Alex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871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Darrin’s car</a:t>
                      </a:r>
                    </a:p>
                    <a:p>
                      <a:pPr algn="ctr"/>
                      <a:r>
                        <a:rPr lang="en-US" dirty="0"/>
                        <a:t>Seats:</a:t>
                      </a:r>
                    </a:p>
                    <a:p>
                      <a:pPr algn="ctr"/>
                      <a:r>
                        <a:rPr lang="en-US" dirty="0"/>
                        <a:t>Luggage: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Drivers: Darrin</a:t>
                      </a:r>
                    </a:p>
                    <a:p>
                      <a:pPr algn="ctr"/>
                      <a:r>
                        <a:rPr lang="en-US" dirty="0"/>
                        <a:t>Passengers: Taryn, Abuela, Aaron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89953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Saryn’s</a:t>
                      </a:r>
                      <a:r>
                        <a:rPr lang="en-US" dirty="0"/>
                        <a:t> car</a:t>
                      </a:r>
                    </a:p>
                    <a:p>
                      <a:pPr algn="ctr"/>
                      <a:r>
                        <a:rPr lang="en-US" dirty="0"/>
                        <a:t>Seats:</a:t>
                      </a:r>
                    </a:p>
                    <a:p>
                      <a:pPr algn="ctr"/>
                      <a:r>
                        <a:rPr lang="en-US" dirty="0"/>
                        <a:t>Luggage: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31D9AC-E93A-BE3D-2EB5-36EE9ED4D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51D546-5251-9EC9-B2FD-0B9827502E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01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D353609C-AFD0-2BF5-05CC-2430B9574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72" y="553236"/>
            <a:ext cx="10660828" cy="825217"/>
          </a:xfrm>
        </p:spPr>
        <p:txBody>
          <a:bodyPr/>
          <a:lstStyle/>
          <a:p>
            <a:r>
              <a:rPr lang="en-US" dirty="0"/>
              <a:t>Key Roles (Assign here)</a:t>
            </a:r>
          </a:p>
        </p:txBody>
      </p:sp>
      <p:pic>
        <p:nvPicPr>
          <p:cNvPr id="19" name="Picture Placeholder 14" descr="Close up of a plants">
            <a:extLst>
              <a:ext uri="{FF2B5EF4-FFF2-40B4-BE49-F238E27FC236}">
                <a16:creationId xmlns:a16="http://schemas.microsoft.com/office/drawing/2014/main" id="{D6CFF55D-EA3F-6E9D-3301-8FFC1310C3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16594"/>
            <a:ext cx="12192000" cy="3141406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EA18F1-1CB3-04BA-3FB2-530F2637A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5C1FF7-E6FD-96EB-D1C1-28C27C8CE69D}"/>
              </a:ext>
            </a:extLst>
          </p:cNvPr>
          <p:cNvSpPr txBox="1"/>
          <p:nvPr/>
        </p:nvSpPr>
        <p:spPr>
          <a:xfrm>
            <a:off x="1527586" y="1657175"/>
            <a:ext cx="9144000" cy="50475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Consider Roles: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Activity Administrator: </a:t>
            </a:r>
            <a:r>
              <a:rPr lang="en-US" dirty="0">
                <a:solidFill>
                  <a:srgbClr val="FF0000"/>
                </a:solidFill>
              </a:rPr>
              <a:t>Danny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Responsible for finding, organizing, and executing excursions and family activities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Provisions Principal: </a:t>
            </a:r>
            <a:r>
              <a:rPr lang="en-US" dirty="0">
                <a:solidFill>
                  <a:srgbClr val="FF0000"/>
                </a:solidFill>
              </a:rPr>
              <a:t>George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Responsible for determining food needs, organizing rotation, and shopping for groceries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Communications Coordinator: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Main POC for sending out updates, invites, meeting reminders, fielding questions to committee, and daily newsletter during event?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Logistics Lead: </a:t>
            </a:r>
            <a:r>
              <a:rPr lang="en-US" dirty="0">
                <a:solidFill>
                  <a:srgbClr val="FF0000"/>
                </a:solidFill>
              </a:rPr>
              <a:t>Casey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Responsible for accommodations, transportation, venue/group bookings, ensuring timeline goes would a hitch!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Money Manager: </a:t>
            </a:r>
            <a:r>
              <a:rPr lang="en-US" dirty="0">
                <a:solidFill>
                  <a:srgbClr val="FF0000"/>
                </a:solidFill>
              </a:rPr>
              <a:t>Danny/Casey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Estimates budget, tracks expenses, handles contributions, manages finances, keeps it in a nice excel spreadsheet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0000"/>
              </a:solidFill>
            </a:endParaRPr>
          </a:p>
          <a:p>
            <a:pPr marL="0" lvl="1"/>
            <a:r>
              <a:rPr lang="en-US" dirty="0">
                <a:solidFill>
                  <a:srgbClr val="FF0000"/>
                </a:solidFill>
                <a:hlinkClick r:id="rId4"/>
              </a:rPr>
              <a:t>Save data, files, email confirmations, </a:t>
            </a:r>
            <a:r>
              <a:rPr lang="en-US" dirty="0" err="1">
                <a:solidFill>
                  <a:srgbClr val="FF0000"/>
                </a:solidFill>
                <a:hlinkClick r:id="rId4"/>
              </a:rPr>
              <a:t>etc</a:t>
            </a:r>
            <a:r>
              <a:rPr lang="en-US" dirty="0">
                <a:solidFill>
                  <a:srgbClr val="FF0000"/>
                </a:solidFill>
                <a:hlinkClick r:id="rId4"/>
              </a:rPr>
              <a:t>, here: one drive</a:t>
            </a:r>
            <a:endParaRPr lang="en-US" dirty="0">
              <a:solidFill>
                <a:srgbClr val="FF0000"/>
              </a:solidFill>
            </a:endParaRPr>
          </a:p>
          <a:p>
            <a:pPr marL="0" lvl="1"/>
            <a:r>
              <a:rPr lang="en-US" sz="1100" dirty="0">
                <a:solidFill>
                  <a:srgbClr val="FF0000"/>
                </a:solidFill>
              </a:rPr>
              <a:t>If you don’t have Microsoft 365, Casey has room for 3 accounts on Microsoft family account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7015856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4D0E9"/>
      </a:accent1>
      <a:accent2>
        <a:srgbClr val="476977"/>
      </a:accent2>
      <a:accent3>
        <a:srgbClr val="79BBE9"/>
      </a:accent3>
      <a:accent4>
        <a:srgbClr val="6B8043"/>
      </a:accent4>
      <a:accent5>
        <a:srgbClr val="9ACF21"/>
      </a:accent5>
      <a:accent6>
        <a:srgbClr val="CFDCA5"/>
      </a:accent6>
      <a:hlink>
        <a:srgbClr val="0563C1"/>
      </a:hlink>
      <a:folHlink>
        <a:srgbClr val="954F72"/>
      </a:folHlink>
    </a:clrScheme>
    <a:fontScheme name="Custom 26">
      <a:majorFont>
        <a:latin typeface="Tenorite Bold"/>
        <a:ea typeface=""/>
        <a:cs typeface=""/>
      </a:majorFont>
      <a:minorFont>
        <a:latin typeface="Tenorite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175_Win32_SL_V6" id="{2596AF0E-92BF-4F5A-A2A1-B1C9D33CD0CE}" vid="{0709752F-9199-467A-B305-5274ECB683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9424615-5FE5-4F43-AE24-3BC9A05326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F19A644-6410-4EC7-894C-877E70305DFF}">
  <ds:schemaRefs>
    <ds:schemaRef ds:uri="http://schemas.microsoft.com/office/2006/metadata/properties"/>
    <ds:schemaRef ds:uri="http://www.w3.org/2000/xmlns/"/>
    <ds:schemaRef ds:uri="http://schemas.microsoft.com/sharepoint/v3"/>
    <ds:schemaRef ds:uri="http://www.w3.org/2001/XMLSchema-instance"/>
    <ds:schemaRef ds:uri="71af3243-3dd4-4a8d-8c0d-dd76da1f02a5"/>
    <ds:schemaRef ds:uri="http://schemas.microsoft.com/office/infopath/2007/PartnerControls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5AD180A-D253-4F84-BD24-8EE736E6553F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71af3243-3dd4-4a8d-8c0d-dd76da1f02a5"/>
    <ds:schemaRef ds:uri="16c05727-aa75-4e4a-9b5f-8a80a1165891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{EB7DFD2C-78BD-4E2A-B710-322A736BBD2D}tf16411175_win32</Template>
  <TotalTime>253</TotalTime>
  <Words>663</Words>
  <Application>Microsoft Office PowerPoint</Application>
  <PresentationFormat>Widescreen</PresentationFormat>
  <Paragraphs>188</Paragraphs>
  <Slides>12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Custom</vt:lpstr>
      <vt:lpstr>2025 Converse family reunion</vt:lpstr>
      <vt:lpstr>AGENDA</vt:lpstr>
      <vt:lpstr>Lodging: Michelle</vt:lpstr>
      <vt:lpstr>Family  count: 23</vt:lpstr>
      <vt:lpstr>Activities: Danny</vt:lpstr>
      <vt:lpstr>Example Timeline</vt:lpstr>
      <vt:lpstr>Food</vt:lpstr>
      <vt:lpstr>Transportation (Palm bay only)</vt:lpstr>
      <vt:lpstr>Key Roles (Assign here)</vt:lpstr>
      <vt:lpstr>Actions!</vt:lpstr>
      <vt:lpstr>Final Thoughts?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2025 Converse family reunion</dc:title>
  <dc:creator>Casey Kemp</dc:creator>
  <cp:lastModifiedBy>Casey Kemp</cp:lastModifiedBy>
  <cp:revision>3</cp:revision>
  <dcterms:created xsi:type="dcterms:W3CDTF">2024-09-15T21:54:40Z</dcterms:created>
  <dcterms:modified xsi:type="dcterms:W3CDTF">2024-09-20T22:56:59Z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